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9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0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1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2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3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3.xml" ContentType="application/vnd.openxmlformats-officedocument.presentationml.notesSlide+xml"/>
  <Override PartName="/ppt/charts/chart14.xml" ContentType="application/vnd.openxmlformats-officedocument.drawingml.chart+xml"/>
  <Override PartName="/ppt/notesSlides/notesSlide4.xml" ContentType="application/vnd.openxmlformats-officedocument.presentationml.notesSlide+xml"/>
  <Override PartName="/ppt/charts/chart15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6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7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8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9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22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5.xml" ContentType="application/vnd.openxmlformats-officedocument.presentationml.notesSlide+xml"/>
  <Override PartName="/ppt/charts/chart23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  <p:sldMasterId id="2147483684" r:id="rId6"/>
    <p:sldMasterId id="2147483672" r:id="rId7"/>
  </p:sldMasterIdLst>
  <p:notesMasterIdLst>
    <p:notesMasterId r:id="rId50"/>
  </p:notesMasterIdLst>
  <p:sldIdLst>
    <p:sldId id="256" r:id="rId8"/>
    <p:sldId id="2085849215" r:id="rId9"/>
    <p:sldId id="2085849343" r:id="rId10"/>
    <p:sldId id="2085849373" r:id="rId11"/>
    <p:sldId id="2085849375" r:id="rId12"/>
    <p:sldId id="2085849237" r:id="rId13"/>
    <p:sldId id="2085849132" r:id="rId14"/>
    <p:sldId id="2085849106" r:id="rId15"/>
    <p:sldId id="2085849390" r:id="rId16"/>
    <p:sldId id="2085849377" r:id="rId17"/>
    <p:sldId id="2085849378" r:id="rId18"/>
    <p:sldId id="2085849376" r:id="rId19"/>
    <p:sldId id="2085849381" r:id="rId20"/>
    <p:sldId id="2085849384" r:id="rId21"/>
    <p:sldId id="2085849370" r:id="rId22"/>
    <p:sldId id="2085849337" r:id="rId23"/>
    <p:sldId id="2085849372" r:id="rId24"/>
    <p:sldId id="590" r:id="rId25"/>
    <p:sldId id="2085846591" r:id="rId26"/>
    <p:sldId id="2085848556" r:id="rId27"/>
    <p:sldId id="2085849393" r:id="rId28"/>
    <p:sldId id="2085849394" r:id="rId29"/>
    <p:sldId id="2085849356" r:id="rId30"/>
    <p:sldId id="2085849382" r:id="rId31"/>
    <p:sldId id="2085849385" r:id="rId32"/>
    <p:sldId id="2085849371" r:id="rId33"/>
    <p:sldId id="2085849359" r:id="rId34"/>
    <p:sldId id="2085849360" r:id="rId35"/>
    <p:sldId id="2085849361" r:id="rId36"/>
    <p:sldId id="2085848899" r:id="rId37"/>
    <p:sldId id="2085849392" r:id="rId38"/>
    <p:sldId id="2085849344" r:id="rId39"/>
    <p:sldId id="2085849318" r:id="rId40"/>
    <p:sldId id="2085849320" r:id="rId41"/>
    <p:sldId id="2085849328" r:id="rId42"/>
    <p:sldId id="2085849350" r:id="rId43"/>
    <p:sldId id="2085849292" r:id="rId44"/>
    <p:sldId id="2085849151" r:id="rId45"/>
    <p:sldId id="2085849220" r:id="rId46"/>
    <p:sldId id="2085849231" r:id="rId47"/>
    <p:sldId id="2085849391" r:id="rId48"/>
    <p:sldId id="2085849232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E38F90-644D-45E8-9350-6E8C8EC960AB}" v="10" dt="2024-06-06T23:46:59.8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58" autoAdjust="0"/>
    <p:restoredTop sz="96405"/>
  </p:normalViewPr>
  <p:slideViewPr>
    <p:cSldViewPr snapToGrid="0" snapToObjects="1">
      <p:cViewPr varScale="1">
        <p:scale>
          <a:sx n="74" d="100"/>
          <a:sy n="74" d="100"/>
        </p:scale>
        <p:origin x="4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notesMaster" Target="notesMasters/notesMaster1.xml"/><Relationship Id="rId55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microsoft.com/office/2015/10/relationships/revisionInfo" Target="revisionInfo.xml"/><Relationship Id="rId8" Type="http://schemas.openxmlformats.org/officeDocument/2006/relationships/slide" Target="slides/slide1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rdan Levine" userId="98e4444f-775d-4d08-a318-df866649ea68" providerId="ADAL" clId="{0503B9F8-CFF3-4B15-B0E4-9D0F573D8FBA}"/>
    <pc:docChg chg="modSld">
      <pc:chgData name="Jordan Levine" userId="98e4444f-775d-4d08-a318-df866649ea68" providerId="ADAL" clId="{0503B9F8-CFF3-4B15-B0E4-9D0F573D8FBA}" dt="2024-05-15T14:55:37.064" v="32" actId="20577"/>
      <pc:docMkLst>
        <pc:docMk/>
      </pc:docMkLst>
      <pc:sldChg chg="modSp mod">
        <pc:chgData name="Jordan Levine" userId="98e4444f-775d-4d08-a318-df866649ea68" providerId="ADAL" clId="{0503B9F8-CFF3-4B15-B0E4-9D0F573D8FBA}" dt="2024-05-15T14:55:37.064" v="32" actId="20577"/>
        <pc:sldMkLst>
          <pc:docMk/>
          <pc:sldMk cId="1082866754" sldId="256"/>
        </pc:sldMkLst>
        <pc:spChg chg="mod">
          <ac:chgData name="Jordan Levine" userId="98e4444f-775d-4d08-a318-df866649ea68" providerId="ADAL" clId="{0503B9F8-CFF3-4B15-B0E4-9D0F573D8FBA}" dt="2024-05-15T14:55:37.064" v="32" actId="20577"/>
          <ac:spMkLst>
            <pc:docMk/>
            <pc:sldMk cId="1082866754" sldId="256"/>
            <ac:spMk id="3" creationId="{568E9CE2-BBA6-D24E-AA55-FBA65EDF507F}"/>
          </ac:spMkLst>
        </pc:spChg>
      </pc:sldChg>
    </pc:docChg>
  </pc:docChgLst>
  <pc:docChgLst>
    <pc:chgData name="Jordan Levine" userId="98e4444f-775d-4d08-a318-df866649ea68" providerId="ADAL" clId="{684AC58C-493A-4F7E-BC54-57015CA8A1A6}"/>
    <pc:docChg chg="undo custSel addSld delSld modSld sldOrd">
      <pc:chgData name="Jordan Levine" userId="98e4444f-775d-4d08-a318-df866649ea68" providerId="ADAL" clId="{684AC58C-493A-4F7E-BC54-57015CA8A1A6}" dt="2024-05-22T15:57:04.389" v="323" actId="20577"/>
      <pc:docMkLst>
        <pc:docMk/>
      </pc:docMkLst>
      <pc:sldChg chg="modSp mod">
        <pc:chgData name="Jordan Levine" userId="98e4444f-775d-4d08-a318-df866649ea68" providerId="ADAL" clId="{684AC58C-493A-4F7E-BC54-57015CA8A1A6}" dt="2024-05-22T14:17:30.393" v="24" actId="20577"/>
        <pc:sldMkLst>
          <pc:docMk/>
          <pc:sldMk cId="1082866754" sldId="256"/>
        </pc:sldMkLst>
        <pc:spChg chg="mod">
          <ac:chgData name="Jordan Levine" userId="98e4444f-775d-4d08-a318-df866649ea68" providerId="ADAL" clId="{684AC58C-493A-4F7E-BC54-57015CA8A1A6}" dt="2024-05-22T14:17:30.393" v="24" actId="20577"/>
          <ac:spMkLst>
            <pc:docMk/>
            <pc:sldMk cId="1082866754" sldId="256"/>
            <ac:spMk id="3" creationId="{568E9CE2-BBA6-D24E-AA55-FBA65EDF507F}"/>
          </ac:spMkLst>
        </pc:spChg>
      </pc:sldChg>
      <pc:sldChg chg="mod">
        <pc:chgData name="Jordan Levine" userId="98e4444f-775d-4d08-a318-df866649ea68" providerId="ADAL" clId="{684AC58C-493A-4F7E-BC54-57015CA8A1A6}" dt="2024-05-22T14:57:28.414" v="297" actId="27918"/>
        <pc:sldMkLst>
          <pc:docMk/>
          <pc:sldMk cId="2949443515" sldId="2085846591"/>
        </pc:sldMkLst>
      </pc:sldChg>
      <pc:sldChg chg="modSp mod">
        <pc:chgData name="Jordan Levine" userId="98e4444f-775d-4d08-a318-df866649ea68" providerId="ADAL" clId="{684AC58C-493A-4F7E-BC54-57015CA8A1A6}" dt="2024-05-22T15:57:04.389" v="323" actId="20577"/>
        <pc:sldMkLst>
          <pc:docMk/>
          <pc:sldMk cId="201229973" sldId="2085848556"/>
        </pc:sldMkLst>
        <pc:spChg chg="mod">
          <ac:chgData name="Jordan Levine" userId="98e4444f-775d-4d08-a318-df866649ea68" providerId="ADAL" clId="{684AC58C-493A-4F7E-BC54-57015CA8A1A6}" dt="2024-05-22T15:57:04.389" v="323" actId="20577"/>
          <ac:spMkLst>
            <pc:docMk/>
            <pc:sldMk cId="201229973" sldId="2085848556"/>
            <ac:spMk id="2" creationId="{9F93E6EF-60F2-924F-F96E-3DA6851F76B8}"/>
          </ac:spMkLst>
        </pc:spChg>
      </pc:sldChg>
      <pc:sldChg chg="del">
        <pc:chgData name="Jordan Levine" userId="98e4444f-775d-4d08-a318-df866649ea68" providerId="ADAL" clId="{684AC58C-493A-4F7E-BC54-57015CA8A1A6}" dt="2024-05-22T14:41:13.760" v="267" actId="47"/>
        <pc:sldMkLst>
          <pc:docMk/>
          <pc:sldMk cId="3419747019" sldId="2085848729"/>
        </pc:sldMkLst>
      </pc:sldChg>
      <pc:sldChg chg="modSp mod">
        <pc:chgData name="Jordan Levine" userId="98e4444f-775d-4d08-a318-df866649ea68" providerId="ADAL" clId="{684AC58C-493A-4F7E-BC54-57015CA8A1A6}" dt="2024-05-22T14:18:56.219" v="76"/>
        <pc:sldMkLst>
          <pc:docMk/>
          <pc:sldMk cId="3717645180" sldId="2085849106"/>
        </pc:sldMkLst>
        <pc:graphicFrameChg chg="mod">
          <ac:chgData name="Jordan Levine" userId="98e4444f-775d-4d08-a318-df866649ea68" providerId="ADAL" clId="{684AC58C-493A-4F7E-BC54-57015CA8A1A6}" dt="2024-05-22T14:18:56.219" v="76"/>
          <ac:graphicFrameMkLst>
            <pc:docMk/>
            <pc:sldMk cId="3717645180" sldId="2085849106"/>
            <ac:graphicFrameMk id="3" creationId="{30227193-0E28-21D1-E1CD-7FF766CC4EED}"/>
          </ac:graphicFrameMkLst>
        </pc:graphicFrameChg>
      </pc:sldChg>
      <pc:sldChg chg="modSp mod">
        <pc:chgData name="Jordan Levine" userId="98e4444f-775d-4d08-a318-df866649ea68" providerId="ADAL" clId="{684AC58C-493A-4F7E-BC54-57015CA8A1A6}" dt="2024-05-22T14:39:34.300" v="263"/>
        <pc:sldMkLst>
          <pc:docMk/>
          <pc:sldMk cId="1207954555" sldId="2085849151"/>
        </pc:sldMkLst>
        <pc:graphicFrameChg chg="mod">
          <ac:chgData name="Jordan Levine" userId="98e4444f-775d-4d08-a318-df866649ea68" providerId="ADAL" clId="{684AC58C-493A-4F7E-BC54-57015CA8A1A6}" dt="2024-05-22T14:39:34.300" v="263"/>
          <ac:graphicFrameMkLst>
            <pc:docMk/>
            <pc:sldMk cId="1207954555" sldId="2085849151"/>
            <ac:graphicFrameMk id="5" creationId="{B6B91224-92E4-30B1-4340-290B977F6132}"/>
          </ac:graphicFrameMkLst>
        </pc:graphicFrameChg>
      </pc:sldChg>
      <pc:sldChg chg="del">
        <pc:chgData name="Jordan Levine" userId="98e4444f-775d-4d08-a318-df866649ea68" providerId="ADAL" clId="{684AC58C-493A-4F7E-BC54-57015CA8A1A6}" dt="2024-05-22T15:14:02.158" v="304" actId="47"/>
        <pc:sldMkLst>
          <pc:docMk/>
          <pc:sldMk cId="3479385650" sldId="2085849295"/>
        </pc:sldMkLst>
      </pc:sldChg>
      <pc:sldChg chg="add del">
        <pc:chgData name="Jordan Levine" userId="98e4444f-775d-4d08-a318-df866649ea68" providerId="ADAL" clId="{684AC58C-493A-4F7E-BC54-57015CA8A1A6}" dt="2024-05-22T15:14:26.823" v="306" actId="47"/>
        <pc:sldMkLst>
          <pc:docMk/>
          <pc:sldMk cId="3549495104" sldId="2085849318"/>
        </pc:sldMkLst>
      </pc:sldChg>
      <pc:sldChg chg="del">
        <pc:chgData name="Jordan Levine" userId="98e4444f-775d-4d08-a318-df866649ea68" providerId="ADAL" clId="{684AC58C-493A-4F7E-BC54-57015CA8A1A6}" dt="2024-05-22T14:38:04.726" v="256" actId="47"/>
        <pc:sldMkLst>
          <pc:docMk/>
          <pc:sldMk cId="2472215771" sldId="2085849319"/>
        </pc:sldMkLst>
      </pc:sldChg>
      <pc:sldChg chg="add del">
        <pc:chgData name="Jordan Levine" userId="98e4444f-775d-4d08-a318-df866649ea68" providerId="ADAL" clId="{684AC58C-493A-4F7E-BC54-57015CA8A1A6}" dt="2024-05-22T15:14:26.823" v="306" actId="47"/>
        <pc:sldMkLst>
          <pc:docMk/>
          <pc:sldMk cId="1610725913" sldId="2085849320"/>
        </pc:sldMkLst>
      </pc:sldChg>
      <pc:sldChg chg="add del">
        <pc:chgData name="Jordan Levine" userId="98e4444f-775d-4d08-a318-df866649ea68" providerId="ADAL" clId="{684AC58C-493A-4F7E-BC54-57015CA8A1A6}" dt="2024-05-22T15:14:26.823" v="306" actId="47"/>
        <pc:sldMkLst>
          <pc:docMk/>
          <pc:sldMk cId="680050797" sldId="2085849328"/>
        </pc:sldMkLst>
      </pc:sldChg>
      <pc:sldChg chg="delSp modSp mod">
        <pc:chgData name="Jordan Levine" userId="98e4444f-775d-4d08-a318-df866649ea68" providerId="ADAL" clId="{684AC58C-493A-4F7E-BC54-57015CA8A1A6}" dt="2024-05-22T14:18:11.645" v="72" actId="14100"/>
        <pc:sldMkLst>
          <pc:docMk/>
          <pc:sldMk cId="319738830" sldId="2085849343"/>
        </pc:sldMkLst>
        <pc:spChg chg="mod">
          <ac:chgData name="Jordan Levine" userId="98e4444f-775d-4d08-a318-df866649ea68" providerId="ADAL" clId="{684AC58C-493A-4F7E-BC54-57015CA8A1A6}" dt="2024-05-22T14:18:11.645" v="72" actId="14100"/>
          <ac:spMkLst>
            <pc:docMk/>
            <pc:sldMk cId="319738830" sldId="2085849343"/>
            <ac:spMk id="2" creationId="{83ABA0D0-0C6C-AE8F-5417-27E8F6EB7299}"/>
          </ac:spMkLst>
        </pc:spChg>
        <pc:spChg chg="del">
          <ac:chgData name="Jordan Levine" userId="98e4444f-775d-4d08-a318-df866649ea68" providerId="ADAL" clId="{684AC58C-493A-4F7E-BC54-57015CA8A1A6}" dt="2024-05-22T14:18:08.268" v="71" actId="478"/>
          <ac:spMkLst>
            <pc:docMk/>
            <pc:sldMk cId="319738830" sldId="2085849343"/>
            <ac:spMk id="3" creationId="{67FBE3A5-57B7-A7FA-015B-DA7A3505A4CD}"/>
          </ac:spMkLst>
        </pc:spChg>
      </pc:sldChg>
      <pc:sldChg chg="del mod">
        <pc:chgData name="Jordan Levine" userId="98e4444f-775d-4d08-a318-df866649ea68" providerId="ADAL" clId="{684AC58C-493A-4F7E-BC54-57015CA8A1A6}" dt="2024-05-22T15:56:10.480" v="318" actId="47"/>
        <pc:sldMkLst>
          <pc:docMk/>
          <pc:sldMk cId="2747996769" sldId="2085849346"/>
        </pc:sldMkLst>
      </pc:sldChg>
      <pc:sldChg chg="del">
        <pc:chgData name="Jordan Levine" userId="98e4444f-775d-4d08-a318-df866649ea68" providerId="ADAL" clId="{684AC58C-493A-4F7E-BC54-57015CA8A1A6}" dt="2024-05-22T14:37:41.877" v="254" actId="47"/>
        <pc:sldMkLst>
          <pc:docMk/>
          <pc:sldMk cId="262770546" sldId="2085849352"/>
        </pc:sldMkLst>
      </pc:sldChg>
      <pc:sldChg chg="del">
        <pc:chgData name="Jordan Levine" userId="98e4444f-775d-4d08-a318-df866649ea68" providerId="ADAL" clId="{684AC58C-493A-4F7E-BC54-57015CA8A1A6}" dt="2024-05-22T14:37:44.222" v="255" actId="47"/>
        <pc:sldMkLst>
          <pc:docMk/>
          <pc:sldMk cId="2085759339" sldId="2085849353"/>
        </pc:sldMkLst>
      </pc:sldChg>
      <pc:sldChg chg="del">
        <pc:chgData name="Jordan Levine" userId="98e4444f-775d-4d08-a318-df866649ea68" providerId="ADAL" clId="{684AC58C-493A-4F7E-BC54-57015CA8A1A6}" dt="2024-05-22T14:35:50.484" v="241" actId="47"/>
        <pc:sldMkLst>
          <pc:docMk/>
          <pc:sldMk cId="3749652585" sldId="2085849368"/>
        </pc:sldMkLst>
      </pc:sldChg>
      <pc:sldChg chg="mod">
        <pc:chgData name="Jordan Levine" userId="98e4444f-775d-4d08-a318-df866649ea68" providerId="ADAL" clId="{684AC58C-493A-4F7E-BC54-57015CA8A1A6}" dt="2024-05-22T14:36:58.105" v="249" actId="27918"/>
        <pc:sldMkLst>
          <pc:docMk/>
          <pc:sldMk cId="447856732" sldId="2085849372"/>
        </pc:sldMkLst>
      </pc:sldChg>
      <pc:sldChg chg="mod">
        <pc:chgData name="Jordan Levine" userId="98e4444f-775d-4d08-a318-df866649ea68" providerId="ADAL" clId="{684AC58C-493A-4F7E-BC54-57015CA8A1A6}" dt="2024-05-22T15:54:42.422" v="307" actId="27918"/>
        <pc:sldMkLst>
          <pc:docMk/>
          <pc:sldMk cId="531673757" sldId="2085849376"/>
        </pc:sldMkLst>
      </pc:sldChg>
      <pc:sldChg chg="mod">
        <pc:chgData name="Jordan Levine" userId="98e4444f-775d-4d08-a318-df866649ea68" providerId="ADAL" clId="{684AC58C-493A-4F7E-BC54-57015CA8A1A6}" dt="2024-05-22T14:26:26.091" v="156" actId="27918"/>
        <pc:sldMkLst>
          <pc:docMk/>
          <pc:sldMk cId="3778154566" sldId="2085849377"/>
        </pc:sldMkLst>
      </pc:sldChg>
      <pc:sldChg chg="addSp modSp mod">
        <pc:chgData name="Jordan Levine" userId="98e4444f-775d-4d08-a318-df866649ea68" providerId="ADAL" clId="{684AC58C-493A-4F7E-BC54-57015CA8A1A6}" dt="2024-05-22T14:34:58.831" v="227"/>
        <pc:sldMkLst>
          <pc:docMk/>
          <pc:sldMk cId="192838567" sldId="2085849378"/>
        </pc:sldMkLst>
        <pc:graphicFrameChg chg="mod">
          <ac:chgData name="Jordan Levine" userId="98e4444f-775d-4d08-a318-df866649ea68" providerId="ADAL" clId="{684AC58C-493A-4F7E-BC54-57015CA8A1A6}" dt="2024-05-22T14:32:27.566" v="174" actId="20577"/>
          <ac:graphicFrameMkLst>
            <pc:docMk/>
            <pc:sldMk cId="192838567" sldId="2085849378"/>
            <ac:graphicFrameMk id="3" creationId="{97F0B9F3-B22D-869F-4918-03162882B2AE}"/>
          </ac:graphicFrameMkLst>
        </pc:graphicFrameChg>
        <pc:graphicFrameChg chg="add mod">
          <ac:chgData name="Jordan Levine" userId="98e4444f-775d-4d08-a318-df866649ea68" providerId="ADAL" clId="{684AC58C-493A-4F7E-BC54-57015CA8A1A6}" dt="2024-05-22T14:34:58.831" v="227"/>
          <ac:graphicFrameMkLst>
            <pc:docMk/>
            <pc:sldMk cId="192838567" sldId="2085849378"/>
            <ac:graphicFrameMk id="4" creationId="{67027CE8-157E-00E5-4A4D-EC7CF5809986}"/>
          </ac:graphicFrameMkLst>
        </pc:graphicFrameChg>
      </pc:sldChg>
      <pc:sldChg chg="del">
        <pc:chgData name="Jordan Levine" userId="98e4444f-775d-4d08-a318-df866649ea68" providerId="ADAL" clId="{684AC58C-493A-4F7E-BC54-57015CA8A1A6}" dt="2024-05-22T14:35:41.262" v="238" actId="47"/>
        <pc:sldMkLst>
          <pc:docMk/>
          <pc:sldMk cId="4280482608" sldId="2085849379"/>
        </pc:sldMkLst>
      </pc:sldChg>
      <pc:sldChg chg="modSp del mod">
        <pc:chgData name="Jordan Levine" userId="98e4444f-775d-4d08-a318-df866649ea68" providerId="ADAL" clId="{684AC58C-493A-4F7E-BC54-57015CA8A1A6}" dt="2024-05-22T15:56:01.594" v="317" actId="47"/>
        <pc:sldMkLst>
          <pc:docMk/>
          <pc:sldMk cId="2105455899" sldId="2085849380"/>
        </pc:sldMkLst>
        <pc:graphicFrameChg chg="mod">
          <ac:chgData name="Jordan Levine" userId="98e4444f-775d-4d08-a318-df866649ea68" providerId="ADAL" clId="{684AC58C-493A-4F7E-BC54-57015CA8A1A6}" dt="2024-05-22T14:35:38.198" v="237" actId="20577"/>
          <ac:graphicFrameMkLst>
            <pc:docMk/>
            <pc:sldMk cId="2105455899" sldId="2085849380"/>
            <ac:graphicFrameMk id="3" creationId="{A98EBCE6-EE7C-C411-838A-27B6F1064F00}"/>
          </ac:graphicFrameMkLst>
        </pc:graphicFrameChg>
      </pc:sldChg>
      <pc:sldChg chg="addSp modSp mod ord">
        <pc:chgData name="Jordan Levine" userId="98e4444f-775d-4d08-a318-df866649ea68" providerId="ADAL" clId="{684AC58C-493A-4F7E-BC54-57015CA8A1A6}" dt="2024-05-22T15:55:55.446" v="316" actId="14100"/>
        <pc:sldMkLst>
          <pc:docMk/>
          <pc:sldMk cId="148567545" sldId="2085849381"/>
        </pc:sldMkLst>
        <pc:graphicFrameChg chg="add mod">
          <ac:chgData name="Jordan Levine" userId="98e4444f-775d-4d08-a318-df866649ea68" providerId="ADAL" clId="{684AC58C-493A-4F7E-BC54-57015CA8A1A6}" dt="2024-05-22T15:55:55.446" v="316" actId="14100"/>
          <ac:graphicFrameMkLst>
            <pc:docMk/>
            <pc:sldMk cId="148567545" sldId="2085849381"/>
            <ac:graphicFrameMk id="2" creationId="{9FF1F835-7A22-21C1-F805-C98166F591E2}"/>
          </ac:graphicFrameMkLst>
        </pc:graphicFrameChg>
        <pc:picChg chg="mod">
          <ac:chgData name="Jordan Levine" userId="98e4444f-775d-4d08-a318-df866649ea68" providerId="ADAL" clId="{684AC58C-493A-4F7E-BC54-57015CA8A1A6}" dt="2024-05-22T15:55:42.128" v="314" actId="14100"/>
          <ac:picMkLst>
            <pc:docMk/>
            <pc:sldMk cId="148567545" sldId="2085849381"/>
            <ac:picMk id="4" creationId="{663D55F9-A0D0-D80C-5D52-357B7409947E}"/>
          </ac:picMkLst>
        </pc:picChg>
      </pc:sldChg>
      <pc:sldChg chg="del">
        <pc:chgData name="Jordan Levine" userId="98e4444f-775d-4d08-a318-df866649ea68" providerId="ADAL" clId="{684AC58C-493A-4F7E-BC54-57015CA8A1A6}" dt="2024-05-22T15:13:57.694" v="303" actId="47"/>
        <pc:sldMkLst>
          <pc:docMk/>
          <pc:sldMk cId="2062867520" sldId="2085849383"/>
        </pc:sldMkLst>
      </pc:sldChg>
      <pc:sldChg chg="del">
        <pc:chgData name="Jordan Levine" userId="98e4444f-775d-4d08-a318-df866649ea68" providerId="ADAL" clId="{684AC58C-493A-4F7E-BC54-57015CA8A1A6}" dt="2024-05-22T14:37:24.162" v="250" actId="47"/>
        <pc:sldMkLst>
          <pc:docMk/>
          <pc:sldMk cId="1446200861" sldId="2085849386"/>
        </pc:sldMkLst>
      </pc:sldChg>
      <pc:sldChg chg="del">
        <pc:chgData name="Jordan Levine" userId="98e4444f-775d-4d08-a318-df866649ea68" providerId="ADAL" clId="{684AC58C-493A-4F7E-BC54-57015CA8A1A6}" dt="2024-05-22T14:37:26.378" v="251" actId="47"/>
        <pc:sldMkLst>
          <pc:docMk/>
          <pc:sldMk cId="3779267732" sldId="2085849387"/>
        </pc:sldMkLst>
      </pc:sldChg>
      <pc:sldChg chg="del">
        <pc:chgData name="Jordan Levine" userId="98e4444f-775d-4d08-a318-df866649ea68" providerId="ADAL" clId="{684AC58C-493A-4F7E-BC54-57015CA8A1A6}" dt="2024-05-22T14:37:31.082" v="253" actId="47"/>
        <pc:sldMkLst>
          <pc:docMk/>
          <pc:sldMk cId="20645242" sldId="2085849388"/>
        </pc:sldMkLst>
      </pc:sldChg>
      <pc:sldChg chg="del">
        <pc:chgData name="Jordan Levine" userId="98e4444f-775d-4d08-a318-df866649ea68" providerId="ADAL" clId="{684AC58C-493A-4F7E-BC54-57015CA8A1A6}" dt="2024-05-22T14:37:29.037" v="252" actId="47"/>
        <pc:sldMkLst>
          <pc:docMk/>
          <pc:sldMk cId="6589983" sldId="2085849389"/>
        </pc:sldMkLst>
      </pc:sldChg>
      <pc:sldChg chg="addSp modSp add mod modClrScheme chgLayout">
        <pc:chgData name="Jordan Levine" userId="98e4444f-775d-4d08-a318-df866649ea68" providerId="ADAL" clId="{684AC58C-493A-4F7E-BC54-57015CA8A1A6}" dt="2024-05-22T14:20:28.051" v="148" actId="14838"/>
        <pc:sldMkLst>
          <pc:docMk/>
          <pc:sldMk cId="4158914747" sldId="2085849390"/>
        </pc:sldMkLst>
        <pc:spChg chg="mod ord">
          <ac:chgData name="Jordan Levine" userId="98e4444f-775d-4d08-a318-df866649ea68" providerId="ADAL" clId="{684AC58C-493A-4F7E-BC54-57015CA8A1A6}" dt="2024-05-22T14:20:28.051" v="148" actId="14838"/>
          <ac:spMkLst>
            <pc:docMk/>
            <pc:sldMk cId="4158914747" sldId="2085849390"/>
            <ac:spMk id="2" creationId="{83ABA0D0-0C6C-AE8F-5417-27E8F6EB7299}"/>
          </ac:spMkLst>
        </pc:spChg>
        <pc:spChg chg="add mod ord">
          <ac:chgData name="Jordan Levine" userId="98e4444f-775d-4d08-a318-df866649ea68" providerId="ADAL" clId="{684AC58C-493A-4F7E-BC54-57015CA8A1A6}" dt="2024-05-22T14:19:11.709" v="78" actId="700"/>
          <ac:spMkLst>
            <pc:docMk/>
            <pc:sldMk cId="4158914747" sldId="2085849390"/>
            <ac:spMk id="3" creationId="{28781AD7-5583-34CA-F59F-116D3E2E793B}"/>
          </ac:spMkLst>
        </pc:spChg>
      </pc:sldChg>
      <pc:sldChg chg="modSp add mod">
        <pc:chgData name="Jordan Levine" userId="98e4444f-775d-4d08-a318-df866649ea68" providerId="ADAL" clId="{684AC58C-493A-4F7E-BC54-57015CA8A1A6}" dt="2024-05-22T14:46:23.003" v="270" actId="14100"/>
        <pc:sldMkLst>
          <pc:docMk/>
          <pc:sldMk cId="114896772" sldId="2085849391"/>
        </pc:sldMkLst>
        <pc:graphicFrameChg chg="modGraphic">
          <ac:chgData name="Jordan Levine" userId="98e4444f-775d-4d08-a318-df866649ea68" providerId="ADAL" clId="{684AC58C-493A-4F7E-BC54-57015CA8A1A6}" dt="2024-05-22T14:46:23.003" v="270" actId="14100"/>
          <ac:graphicFrameMkLst>
            <pc:docMk/>
            <pc:sldMk cId="114896772" sldId="2085849391"/>
            <ac:graphicFrameMk id="2" creationId="{11D7A8F8-5C84-5ADC-040E-D163E879E797}"/>
          </ac:graphicFrameMkLst>
        </pc:graphicFrameChg>
      </pc:sldChg>
      <pc:sldChg chg="add del">
        <pc:chgData name="Jordan Levine" userId="98e4444f-775d-4d08-a318-df866649ea68" providerId="ADAL" clId="{684AC58C-493A-4F7E-BC54-57015CA8A1A6}" dt="2024-05-22T14:41:04.729" v="265"/>
        <pc:sldMkLst>
          <pc:docMk/>
          <pc:sldMk cId="2385708192" sldId="2085849391"/>
        </pc:sldMkLst>
      </pc:sldChg>
      <pc:sldChg chg="add del">
        <pc:chgData name="Jordan Levine" userId="98e4444f-775d-4d08-a318-df866649ea68" providerId="ADAL" clId="{684AC58C-493A-4F7E-BC54-57015CA8A1A6}" dt="2024-05-22T15:13:53.497" v="301" actId="47"/>
        <pc:sldMkLst>
          <pc:docMk/>
          <pc:sldMk cId="3498027819" sldId="2085849405"/>
        </pc:sldMkLst>
      </pc:sldChg>
      <pc:sldChg chg="addSp delSp modSp add del mod">
        <pc:chgData name="Jordan Levine" userId="98e4444f-775d-4d08-a318-df866649ea68" providerId="ADAL" clId="{684AC58C-493A-4F7E-BC54-57015CA8A1A6}" dt="2024-05-22T15:13:54.110" v="302" actId="47"/>
        <pc:sldMkLst>
          <pc:docMk/>
          <pc:sldMk cId="1934651012" sldId="2085849406"/>
        </pc:sldMkLst>
        <pc:spChg chg="mod">
          <ac:chgData name="Jordan Levine" userId="98e4444f-775d-4d08-a318-df866649ea68" providerId="ADAL" clId="{684AC58C-493A-4F7E-BC54-57015CA8A1A6}" dt="2024-05-22T14:52:49.506" v="283" actId="14100"/>
          <ac:spMkLst>
            <pc:docMk/>
            <pc:sldMk cId="1934651012" sldId="2085849406"/>
            <ac:spMk id="2" creationId="{31060C39-CBDF-271D-F2C0-17338B224ED9}"/>
          </ac:spMkLst>
        </pc:spChg>
        <pc:spChg chg="del">
          <ac:chgData name="Jordan Levine" userId="98e4444f-775d-4d08-a318-df866649ea68" providerId="ADAL" clId="{684AC58C-493A-4F7E-BC54-57015CA8A1A6}" dt="2024-05-22T14:49:14.057" v="281" actId="478"/>
          <ac:spMkLst>
            <pc:docMk/>
            <pc:sldMk cId="1934651012" sldId="2085849406"/>
            <ac:spMk id="5" creationId="{C33F79C2-8933-3034-B971-6FE10553381B}"/>
          </ac:spMkLst>
        </pc:spChg>
        <pc:grpChg chg="add del mod">
          <ac:chgData name="Jordan Levine" userId="98e4444f-775d-4d08-a318-df866649ea68" providerId="ADAL" clId="{684AC58C-493A-4F7E-BC54-57015CA8A1A6}" dt="2024-05-22T14:53:50.207" v="292" actId="165"/>
          <ac:grpSpMkLst>
            <pc:docMk/>
            <pc:sldMk cId="1934651012" sldId="2085849406"/>
            <ac:grpSpMk id="3" creationId="{C285FD88-3133-2DD6-DCF5-C2032162B2E6}"/>
          </ac:grpSpMkLst>
        </pc:grpChg>
        <pc:grpChg chg="add mod">
          <ac:chgData name="Jordan Levine" userId="98e4444f-775d-4d08-a318-df866649ea68" providerId="ADAL" clId="{684AC58C-493A-4F7E-BC54-57015CA8A1A6}" dt="2024-05-22T14:54:07.865" v="294" actId="1076"/>
          <ac:grpSpMkLst>
            <pc:docMk/>
            <pc:sldMk cId="1934651012" sldId="2085849406"/>
            <ac:grpSpMk id="7" creationId="{2D3CF56E-95D7-3D24-8613-9F9AA9853DCA}"/>
          </ac:grpSpMkLst>
        </pc:grpChg>
        <pc:grpChg chg="del mod">
          <ac:chgData name="Jordan Levine" userId="98e4444f-775d-4d08-a318-df866649ea68" providerId="ADAL" clId="{684AC58C-493A-4F7E-BC54-57015CA8A1A6}" dt="2024-05-22T14:53:21.838" v="289" actId="165"/>
          <ac:grpSpMkLst>
            <pc:docMk/>
            <pc:sldMk cId="1934651012" sldId="2085849406"/>
            <ac:grpSpMk id="11" creationId="{7C4899E4-163A-267B-3126-D15DB207E8F3}"/>
          </ac:grpSpMkLst>
        </pc:grpChg>
        <pc:graphicFrameChg chg="mod">
          <ac:chgData name="Jordan Levine" userId="98e4444f-775d-4d08-a318-df866649ea68" providerId="ADAL" clId="{684AC58C-493A-4F7E-BC54-57015CA8A1A6}" dt="2024-05-22T14:52:52.223" v="284" actId="14100"/>
          <ac:graphicFrameMkLst>
            <pc:docMk/>
            <pc:sldMk cId="1934651012" sldId="2085849406"/>
            <ac:graphicFrameMk id="4" creationId="{B410E3E2-562E-E5E0-0DD7-8C518DDBD3B4}"/>
          </ac:graphicFrameMkLst>
        </pc:graphicFrameChg>
        <pc:graphicFrameChg chg="mod">
          <ac:chgData name="Jordan Levine" userId="98e4444f-775d-4d08-a318-df866649ea68" providerId="ADAL" clId="{684AC58C-493A-4F7E-BC54-57015CA8A1A6}" dt="2024-05-22T14:54:07.865" v="294" actId="1076"/>
          <ac:graphicFrameMkLst>
            <pc:docMk/>
            <pc:sldMk cId="1934651012" sldId="2085849406"/>
            <ac:graphicFrameMk id="6" creationId="{51403299-0BF8-8F55-B727-800ADC9B46DE}"/>
          </ac:graphicFrameMkLst>
        </pc:graphicFrameChg>
        <pc:cxnChg chg="mod topLvl">
          <ac:chgData name="Jordan Levine" userId="98e4444f-775d-4d08-a318-df866649ea68" providerId="ADAL" clId="{684AC58C-493A-4F7E-BC54-57015CA8A1A6}" dt="2024-05-22T14:53:59.351" v="293" actId="338"/>
          <ac:cxnSpMkLst>
            <pc:docMk/>
            <pc:sldMk cId="1934651012" sldId="2085849406"/>
            <ac:cxnSpMk id="8" creationId="{4B6E91E4-8F2B-CCDC-AC2F-28F2F361A08B}"/>
          </ac:cxnSpMkLst>
        </pc:cxnChg>
        <pc:cxnChg chg="mod topLvl">
          <ac:chgData name="Jordan Levine" userId="98e4444f-775d-4d08-a318-df866649ea68" providerId="ADAL" clId="{684AC58C-493A-4F7E-BC54-57015CA8A1A6}" dt="2024-05-22T14:53:59.351" v="293" actId="338"/>
          <ac:cxnSpMkLst>
            <pc:docMk/>
            <pc:sldMk cId="1934651012" sldId="2085849406"/>
            <ac:cxnSpMk id="9" creationId="{28668146-02AA-7D86-CB11-D4BE378AA94A}"/>
          </ac:cxnSpMkLst>
        </pc:cxnChg>
        <pc:cxnChg chg="mod topLvl">
          <ac:chgData name="Jordan Levine" userId="98e4444f-775d-4d08-a318-df866649ea68" providerId="ADAL" clId="{684AC58C-493A-4F7E-BC54-57015CA8A1A6}" dt="2024-05-22T14:53:59.351" v="293" actId="338"/>
          <ac:cxnSpMkLst>
            <pc:docMk/>
            <pc:sldMk cId="1934651012" sldId="2085849406"/>
            <ac:cxnSpMk id="10" creationId="{32812AB1-16FE-EC62-1B07-006A5B1ABF52}"/>
          </ac:cxnSpMkLst>
        </pc:cxnChg>
      </pc:sldChg>
    </pc:docChg>
  </pc:docChgLst>
  <pc:docChgLst>
    <pc:chgData name="Jordan Levine" userId="98e4444f-775d-4d08-a318-df866649ea68" providerId="ADAL" clId="{16E242F6-D2E8-4D8C-A079-7F78F17991CC}"/>
    <pc:docChg chg="custSel addSld modSld">
      <pc:chgData name="Jordan Levine" userId="98e4444f-775d-4d08-a318-df866649ea68" providerId="ADAL" clId="{16E242F6-D2E8-4D8C-A079-7F78F17991CC}" dt="2024-06-05T15:33:42.346" v="136" actId="14100"/>
      <pc:docMkLst>
        <pc:docMk/>
      </pc:docMkLst>
      <pc:sldChg chg="modSp mod">
        <pc:chgData name="Jordan Levine" userId="98e4444f-775d-4d08-a318-df866649ea68" providerId="ADAL" clId="{16E242F6-D2E8-4D8C-A079-7F78F17991CC}" dt="2024-06-04T15:59:59.451" v="22" actId="20577"/>
        <pc:sldMkLst>
          <pc:docMk/>
          <pc:sldMk cId="1082866754" sldId="256"/>
        </pc:sldMkLst>
        <pc:spChg chg="mod">
          <ac:chgData name="Jordan Levine" userId="98e4444f-775d-4d08-a318-df866649ea68" providerId="ADAL" clId="{16E242F6-D2E8-4D8C-A079-7F78F17991CC}" dt="2024-06-04T15:59:59.451" v="22" actId="20577"/>
          <ac:spMkLst>
            <pc:docMk/>
            <pc:sldMk cId="1082866754" sldId="256"/>
            <ac:spMk id="3" creationId="{568E9CE2-BBA6-D24E-AA55-FBA65EDF507F}"/>
          </ac:spMkLst>
        </pc:spChg>
      </pc:sldChg>
      <pc:sldChg chg="modSp mod">
        <pc:chgData name="Jordan Levine" userId="98e4444f-775d-4d08-a318-df866649ea68" providerId="ADAL" clId="{16E242F6-D2E8-4D8C-A079-7F78F17991CC}" dt="2024-06-04T16:05:13.608" v="39"/>
        <pc:sldMkLst>
          <pc:docMk/>
          <pc:sldMk cId="3717645180" sldId="2085849106"/>
        </pc:sldMkLst>
        <pc:graphicFrameChg chg="mod">
          <ac:chgData name="Jordan Levine" userId="98e4444f-775d-4d08-a318-df866649ea68" providerId="ADAL" clId="{16E242F6-D2E8-4D8C-A079-7F78F17991CC}" dt="2024-06-04T16:05:13.608" v="39"/>
          <ac:graphicFrameMkLst>
            <pc:docMk/>
            <pc:sldMk cId="3717645180" sldId="2085849106"/>
            <ac:graphicFrameMk id="3" creationId="{30227193-0E28-21D1-E1CD-7FF766CC4EED}"/>
          </ac:graphicFrameMkLst>
        </pc:graphicFrameChg>
      </pc:sldChg>
      <pc:sldChg chg="modSp mod">
        <pc:chgData name="Jordan Levine" userId="98e4444f-775d-4d08-a318-df866649ea68" providerId="ADAL" clId="{16E242F6-D2E8-4D8C-A079-7F78F17991CC}" dt="2024-06-04T16:04:36.182" v="36"/>
        <pc:sldMkLst>
          <pc:docMk/>
          <pc:sldMk cId="2753822293" sldId="2085849132"/>
        </pc:sldMkLst>
        <pc:graphicFrameChg chg="mod">
          <ac:chgData name="Jordan Levine" userId="98e4444f-775d-4d08-a318-df866649ea68" providerId="ADAL" clId="{16E242F6-D2E8-4D8C-A079-7F78F17991CC}" dt="2024-06-04T16:04:36.182" v="36"/>
          <ac:graphicFrameMkLst>
            <pc:docMk/>
            <pc:sldMk cId="2753822293" sldId="2085849132"/>
            <ac:graphicFrameMk id="4" creationId="{33FECE67-6C1B-A316-02D2-EC86C9F0B05C}"/>
          </ac:graphicFrameMkLst>
        </pc:graphicFrameChg>
      </pc:sldChg>
      <pc:sldChg chg="modSp mod">
        <pc:chgData name="Jordan Levine" userId="98e4444f-775d-4d08-a318-df866649ea68" providerId="ADAL" clId="{16E242F6-D2E8-4D8C-A079-7F78F17991CC}" dt="2024-06-04T16:03:02.712" v="29"/>
        <pc:sldMkLst>
          <pc:docMk/>
          <pc:sldMk cId="2279740029" sldId="2085849237"/>
        </pc:sldMkLst>
        <pc:graphicFrameChg chg="mod">
          <ac:chgData name="Jordan Levine" userId="98e4444f-775d-4d08-a318-df866649ea68" providerId="ADAL" clId="{16E242F6-D2E8-4D8C-A079-7F78F17991CC}" dt="2024-06-04T16:03:02.712" v="29"/>
          <ac:graphicFrameMkLst>
            <pc:docMk/>
            <pc:sldMk cId="2279740029" sldId="2085849237"/>
            <ac:graphicFrameMk id="4" creationId="{3C2D5BDC-8FE8-A9F2-E166-ED823EE936F2}"/>
          </ac:graphicFrameMkLst>
        </pc:graphicFrameChg>
      </pc:sldChg>
      <pc:sldChg chg="addSp delSp modSp mod">
        <pc:chgData name="Jordan Levine" userId="98e4444f-775d-4d08-a318-df866649ea68" providerId="ADAL" clId="{16E242F6-D2E8-4D8C-A079-7F78F17991CC}" dt="2024-06-05T15:08:45.595" v="51" actId="26606"/>
        <pc:sldMkLst>
          <pc:docMk/>
          <pc:sldMk cId="2590418877" sldId="2085849356"/>
        </pc:sldMkLst>
        <pc:spChg chg="ord">
          <ac:chgData name="Jordan Levine" userId="98e4444f-775d-4d08-a318-df866649ea68" providerId="ADAL" clId="{16E242F6-D2E8-4D8C-A079-7F78F17991CC}" dt="2024-06-05T15:08:45.595" v="51" actId="26606"/>
          <ac:spMkLst>
            <pc:docMk/>
            <pc:sldMk cId="2590418877" sldId="2085849356"/>
            <ac:spMk id="2" creationId="{75E961B9-E3D9-9B71-19C2-D0CFF9C96193}"/>
          </ac:spMkLst>
        </pc:spChg>
        <pc:spChg chg="del">
          <ac:chgData name="Jordan Levine" userId="98e4444f-775d-4d08-a318-df866649ea68" providerId="ADAL" clId="{16E242F6-D2E8-4D8C-A079-7F78F17991CC}" dt="2024-06-05T15:08:45.595" v="51" actId="26606"/>
          <ac:spMkLst>
            <pc:docMk/>
            <pc:sldMk cId="2590418877" sldId="2085849356"/>
            <ac:spMk id="9" creationId="{42A4FC2C-047E-45A5-965D-8E1E3BF09BC6}"/>
          </ac:spMkLst>
        </pc:spChg>
        <pc:spChg chg="add">
          <ac:chgData name="Jordan Levine" userId="98e4444f-775d-4d08-a318-df866649ea68" providerId="ADAL" clId="{16E242F6-D2E8-4D8C-A079-7F78F17991CC}" dt="2024-06-05T15:08:45.595" v="51" actId="26606"/>
          <ac:spMkLst>
            <pc:docMk/>
            <pc:sldMk cId="2590418877" sldId="2085849356"/>
            <ac:spMk id="14" creationId="{42A4FC2C-047E-45A5-965D-8E1E3BF09BC6}"/>
          </ac:spMkLst>
        </pc:spChg>
        <pc:picChg chg="del">
          <ac:chgData name="Jordan Levine" userId="98e4444f-775d-4d08-a318-df866649ea68" providerId="ADAL" clId="{16E242F6-D2E8-4D8C-A079-7F78F17991CC}" dt="2024-06-05T15:08:41.756" v="50" actId="478"/>
          <ac:picMkLst>
            <pc:docMk/>
            <pc:sldMk cId="2590418877" sldId="2085849356"/>
            <ac:picMk id="4" creationId="{9CEBDFF2-69FB-F069-6069-84DDEC931AA7}"/>
          </ac:picMkLst>
        </pc:picChg>
        <pc:picChg chg="add mod">
          <ac:chgData name="Jordan Levine" userId="98e4444f-775d-4d08-a318-df866649ea68" providerId="ADAL" clId="{16E242F6-D2E8-4D8C-A079-7F78F17991CC}" dt="2024-06-05T15:08:45.595" v="51" actId="26606"/>
          <ac:picMkLst>
            <pc:docMk/>
            <pc:sldMk cId="2590418877" sldId="2085849356"/>
            <ac:picMk id="5" creationId="{7E7BA5FA-3B3F-BCCF-D2A2-6CF2750D67EA}"/>
          </ac:picMkLst>
        </pc:picChg>
      </pc:sldChg>
      <pc:sldChg chg="addSp delSp modSp mod">
        <pc:chgData name="Jordan Levine" userId="98e4444f-775d-4d08-a318-df866649ea68" providerId="ADAL" clId="{16E242F6-D2E8-4D8C-A079-7F78F17991CC}" dt="2024-06-05T15:10:20.478" v="54" actId="26606"/>
        <pc:sldMkLst>
          <pc:docMk/>
          <pc:sldMk cId="1854504588" sldId="2085849359"/>
        </pc:sldMkLst>
        <pc:spChg chg="ord">
          <ac:chgData name="Jordan Levine" userId="98e4444f-775d-4d08-a318-df866649ea68" providerId="ADAL" clId="{16E242F6-D2E8-4D8C-A079-7F78F17991CC}" dt="2024-06-05T15:10:20.478" v="54" actId="26606"/>
          <ac:spMkLst>
            <pc:docMk/>
            <pc:sldMk cId="1854504588" sldId="2085849359"/>
            <ac:spMk id="2" creationId="{B6A439B3-1660-034A-10FC-EB08B0943EB5}"/>
          </ac:spMkLst>
        </pc:spChg>
        <pc:spChg chg="del">
          <ac:chgData name="Jordan Levine" userId="98e4444f-775d-4d08-a318-df866649ea68" providerId="ADAL" clId="{16E242F6-D2E8-4D8C-A079-7F78F17991CC}" dt="2024-06-05T15:10:20.478" v="54" actId="26606"/>
          <ac:spMkLst>
            <pc:docMk/>
            <pc:sldMk cId="1854504588" sldId="2085849359"/>
            <ac:spMk id="9" creationId="{42A4FC2C-047E-45A5-965D-8E1E3BF09BC6}"/>
          </ac:spMkLst>
        </pc:spChg>
        <pc:spChg chg="add">
          <ac:chgData name="Jordan Levine" userId="98e4444f-775d-4d08-a318-df866649ea68" providerId="ADAL" clId="{16E242F6-D2E8-4D8C-A079-7F78F17991CC}" dt="2024-06-05T15:10:20.478" v="54" actId="26606"/>
          <ac:spMkLst>
            <pc:docMk/>
            <pc:sldMk cId="1854504588" sldId="2085849359"/>
            <ac:spMk id="14" creationId="{42A4FC2C-047E-45A5-965D-8E1E3BF09BC6}"/>
          </ac:spMkLst>
        </pc:spChg>
        <pc:picChg chg="del">
          <ac:chgData name="Jordan Levine" userId="98e4444f-775d-4d08-a318-df866649ea68" providerId="ADAL" clId="{16E242F6-D2E8-4D8C-A079-7F78F17991CC}" dt="2024-06-05T15:09:49.773" v="52" actId="478"/>
          <ac:picMkLst>
            <pc:docMk/>
            <pc:sldMk cId="1854504588" sldId="2085849359"/>
            <ac:picMk id="4" creationId="{9B0578A7-9974-C9BF-6007-B2E4C62A2B06}"/>
          </ac:picMkLst>
        </pc:picChg>
        <pc:picChg chg="add mod">
          <ac:chgData name="Jordan Levine" userId="98e4444f-775d-4d08-a318-df866649ea68" providerId="ADAL" clId="{16E242F6-D2E8-4D8C-A079-7F78F17991CC}" dt="2024-06-05T15:10:20.478" v="54" actId="26606"/>
          <ac:picMkLst>
            <pc:docMk/>
            <pc:sldMk cId="1854504588" sldId="2085849359"/>
            <ac:picMk id="5" creationId="{B2970368-5932-6F1A-2B39-52096CDEF0BE}"/>
          </ac:picMkLst>
        </pc:picChg>
      </pc:sldChg>
      <pc:sldChg chg="addSp delSp modSp mod">
        <pc:chgData name="Jordan Levine" userId="98e4444f-775d-4d08-a318-df866649ea68" providerId="ADAL" clId="{16E242F6-D2E8-4D8C-A079-7F78F17991CC}" dt="2024-06-05T15:11:35.462" v="60" actId="14100"/>
        <pc:sldMkLst>
          <pc:docMk/>
          <pc:sldMk cId="158419018" sldId="2085849360"/>
        </pc:sldMkLst>
        <pc:picChg chg="add mod">
          <ac:chgData name="Jordan Levine" userId="98e4444f-775d-4d08-a318-df866649ea68" providerId="ADAL" clId="{16E242F6-D2E8-4D8C-A079-7F78F17991CC}" dt="2024-06-05T15:11:35.462" v="60" actId="14100"/>
          <ac:picMkLst>
            <pc:docMk/>
            <pc:sldMk cId="158419018" sldId="2085849360"/>
            <ac:picMk id="3" creationId="{EBD42E77-8ABB-3F24-478C-2ED8E4C167AF}"/>
          </ac:picMkLst>
        </pc:picChg>
        <pc:picChg chg="del">
          <ac:chgData name="Jordan Levine" userId="98e4444f-775d-4d08-a318-df866649ea68" providerId="ADAL" clId="{16E242F6-D2E8-4D8C-A079-7F78F17991CC}" dt="2024-06-05T15:11:17.714" v="55" actId="478"/>
          <ac:picMkLst>
            <pc:docMk/>
            <pc:sldMk cId="158419018" sldId="2085849360"/>
            <ac:picMk id="4" creationId="{C07C998B-D80B-E42C-33F1-2A1BBE6A18C8}"/>
          </ac:picMkLst>
        </pc:picChg>
      </pc:sldChg>
      <pc:sldChg chg="addSp delSp modSp mod">
        <pc:chgData name="Jordan Levine" userId="98e4444f-775d-4d08-a318-df866649ea68" providerId="ADAL" clId="{16E242F6-D2E8-4D8C-A079-7F78F17991CC}" dt="2024-06-05T15:12:27.092" v="66" actId="26606"/>
        <pc:sldMkLst>
          <pc:docMk/>
          <pc:sldMk cId="2003920246" sldId="2085849361"/>
        </pc:sldMkLst>
        <pc:spChg chg="del">
          <ac:chgData name="Jordan Levine" userId="98e4444f-775d-4d08-a318-df866649ea68" providerId="ADAL" clId="{16E242F6-D2E8-4D8C-A079-7F78F17991CC}" dt="2024-06-05T15:12:16.933" v="62" actId="26606"/>
          <ac:spMkLst>
            <pc:docMk/>
            <pc:sldMk cId="2003920246" sldId="2085849361"/>
            <ac:spMk id="8" creationId="{42A4FC2C-047E-45A5-965D-8E1E3BF09BC6}"/>
          </ac:spMkLst>
        </pc:spChg>
        <pc:spChg chg="add del">
          <ac:chgData name="Jordan Levine" userId="98e4444f-775d-4d08-a318-df866649ea68" providerId="ADAL" clId="{16E242F6-D2E8-4D8C-A079-7F78F17991CC}" dt="2024-06-05T15:12:27.092" v="66" actId="26606"/>
          <ac:spMkLst>
            <pc:docMk/>
            <pc:sldMk cId="2003920246" sldId="2085849361"/>
            <ac:spMk id="13" creationId="{80CCAACE-815D-4A79-875A-B7EFC28F7D2B}"/>
          </ac:spMkLst>
        </pc:spChg>
        <pc:spChg chg="add">
          <ac:chgData name="Jordan Levine" userId="98e4444f-775d-4d08-a318-df866649ea68" providerId="ADAL" clId="{16E242F6-D2E8-4D8C-A079-7F78F17991CC}" dt="2024-06-05T15:12:27.092" v="66" actId="26606"/>
          <ac:spMkLst>
            <pc:docMk/>
            <pc:sldMk cId="2003920246" sldId="2085849361"/>
            <ac:spMk id="18" creationId="{42A4FC2C-047E-45A5-965D-8E1E3BF09BC6}"/>
          </ac:spMkLst>
        </pc:spChg>
        <pc:picChg chg="del mod">
          <ac:chgData name="Jordan Levine" userId="98e4444f-775d-4d08-a318-df866649ea68" providerId="ADAL" clId="{16E242F6-D2E8-4D8C-A079-7F78F17991CC}" dt="2024-06-05T15:12:24.477" v="64" actId="478"/>
          <ac:picMkLst>
            <pc:docMk/>
            <pc:sldMk cId="2003920246" sldId="2085849361"/>
            <ac:picMk id="3" creationId="{84D12CC6-CC74-AA5C-4C51-5D0709470E83}"/>
          </ac:picMkLst>
        </pc:picChg>
        <pc:picChg chg="add del mod">
          <ac:chgData name="Jordan Levine" userId="98e4444f-775d-4d08-a318-df866649ea68" providerId="ADAL" clId="{16E242F6-D2E8-4D8C-A079-7F78F17991CC}" dt="2024-06-05T15:12:22.415" v="63" actId="478"/>
          <ac:picMkLst>
            <pc:docMk/>
            <pc:sldMk cId="2003920246" sldId="2085849361"/>
            <ac:picMk id="4" creationId="{A86F9DED-B012-2FC3-5792-F07FE661B692}"/>
          </ac:picMkLst>
        </pc:picChg>
        <pc:picChg chg="add mod">
          <ac:chgData name="Jordan Levine" userId="98e4444f-775d-4d08-a318-df866649ea68" providerId="ADAL" clId="{16E242F6-D2E8-4D8C-A079-7F78F17991CC}" dt="2024-06-05T15:12:27.092" v="66" actId="26606"/>
          <ac:picMkLst>
            <pc:docMk/>
            <pc:sldMk cId="2003920246" sldId="2085849361"/>
            <ac:picMk id="6" creationId="{57E3AA88-2905-47D5-FE48-E8E602EFAEBD}"/>
          </ac:picMkLst>
        </pc:picChg>
      </pc:sldChg>
      <pc:sldChg chg="mod">
        <pc:chgData name="Jordan Levine" userId="98e4444f-775d-4d08-a318-df866649ea68" providerId="ADAL" clId="{16E242F6-D2E8-4D8C-A079-7F78F17991CC}" dt="2024-06-05T15:00:10.941" v="48" actId="27918"/>
        <pc:sldMkLst>
          <pc:docMk/>
          <pc:sldMk cId="91495228" sldId="2085849371"/>
        </pc:sldMkLst>
      </pc:sldChg>
      <pc:sldChg chg="mod">
        <pc:chgData name="Jordan Levine" userId="98e4444f-775d-4d08-a318-df866649ea68" providerId="ADAL" clId="{16E242F6-D2E8-4D8C-A079-7F78F17991CC}" dt="2024-06-04T16:02:07.914" v="24" actId="27918"/>
        <pc:sldMkLst>
          <pc:docMk/>
          <pc:sldMk cId="3574781604" sldId="2085849373"/>
        </pc:sldMkLst>
      </pc:sldChg>
      <pc:sldChg chg="mod">
        <pc:chgData name="Jordan Levine" userId="98e4444f-775d-4d08-a318-df866649ea68" providerId="ADAL" clId="{16E242F6-D2E8-4D8C-A079-7F78F17991CC}" dt="2024-06-04T16:02:28.880" v="26" actId="27918"/>
        <pc:sldMkLst>
          <pc:docMk/>
          <pc:sldMk cId="1468344062" sldId="2085849375"/>
        </pc:sldMkLst>
      </pc:sldChg>
      <pc:sldChg chg="mod">
        <pc:chgData name="Jordan Levine" userId="98e4444f-775d-4d08-a318-df866649ea68" providerId="ADAL" clId="{16E242F6-D2E8-4D8C-A079-7F78F17991CC}" dt="2024-06-04T16:06:25.853" v="45" actId="27918"/>
        <pc:sldMkLst>
          <pc:docMk/>
          <pc:sldMk cId="531673757" sldId="2085849376"/>
        </pc:sldMkLst>
      </pc:sldChg>
      <pc:sldChg chg="mod">
        <pc:chgData name="Jordan Levine" userId="98e4444f-775d-4d08-a318-df866649ea68" providerId="ADAL" clId="{16E242F6-D2E8-4D8C-A079-7F78F17991CC}" dt="2024-06-04T16:05:44.971" v="42" actId="27918"/>
        <pc:sldMkLst>
          <pc:docMk/>
          <pc:sldMk cId="3778154566" sldId="2085849377"/>
        </pc:sldMkLst>
      </pc:sldChg>
      <pc:sldChg chg="mod">
        <pc:chgData name="Jordan Levine" userId="98e4444f-775d-4d08-a318-df866649ea68" providerId="ADAL" clId="{16E242F6-D2E8-4D8C-A079-7F78F17991CC}" dt="2024-06-04T16:06:10.812" v="44" actId="27918"/>
        <pc:sldMkLst>
          <pc:docMk/>
          <pc:sldMk cId="192838567" sldId="2085849378"/>
        </pc:sldMkLst>
      </pc:sldChg>
      <pc:sldChg chg="modSp mod">
        <pc:chgData name="Jordan Levine" userId="98e4444f-775d-4d08-a318-df866649ea68" providerId="ADAL" clId="{16E242F6-D2E8-4D8C-A079-7F78F17991CC}" dt="2024-06-05T15:33:42.346" v="136" actId="14100"/>
        <pc:sldMkLst>
          <pc:docMk/>
          <pc:sldMk cId="3497442482" sldId="2085849382"/>
        </pc:sldMkLst>
        <pc:spChg chg="mod">
          <ac:chgData name="Jordan Levine" userId="98e4444f-775d-4d08-a318-df866649ea68" providerId="ADAL" clId="{16E242F6-D2E8-4D8C-A079-7F78F17991CC}" dt="2024-06-05T15:33:39.839" v="135" actId="14100"/>
          <ac:spMkLst>
            <pc:docMk/>
            <pc:sldMk cId="3497442482" sldId="2085849382"/>
            <ac:spMk id="2" creationId="{064E661C-8FE6-B2B9-99C3-3C66B74D9BBA}"/>
          </ac:spMkLst>
        </pc:spChg>
        <pc:graphicFrameChg chg="mod">
          <ac:chgData name="Jordan Levine" userId="98e4444f-775d-4d08-a318-df866649ea68" providerId="ADAL" clId="{16E242F6-D2E8-4D8C-A079-7F78F17991CC}" dt="2024-06-05T15:33:42.346" v="136" actId="14100"/>
          <ac:graphicFrameMkLst>
            <pc:docMk/>
            <pc:sldMk cId="3497442482" sldId="2085849382"/>
            <ac:graphicFrameMk id="5" creationId="{41AFA2D4-A080-492D-CD2F-2BC47B937542}"/>
          </ac:graphicFrameMkLst>
        </pc:graphicFrameChg>
      </pc:sldChg>
      <pc:sldChg chg="addSp modSp new mod setBg">
        <pc:chgData name="Jordan Levine" userId="98e4444f-775d-4d08-a318-df866649ea68" providerId="ADAL" clId="{16E242F6-D2E8-4D8C-A079-7F78F17991CC}" dt="2024-06-05T15:14:06.894" v="69" actId="26606"/>
        <pc:sldMkLst>
          <pc:docMk/>
          <pc:sldMk cId="1231452595" sldId="2085849392"/>
        </pc:sldMkLst>
        <pc:spChg chg="add">
          <ac:chgData name="Jordan Levine" userId="98e4444f-775d-4d08-a318-df866649ea68" providerId="ADAL" clId="{16E242F6-D2E8-4D8C-A079-7F78F17991CC}" dt="2024-06-05T15:14:06.894" v="69" actId="26606"/>
          <ac:spMkLst>
            <pc:docMk/>
            <pc:sldMk cId="1231452595" sldId="2085849392"/>
            <ac:spMk id="8" creationId="{42A4FC2C-047E-45A5-965D-8E1E3BF09BC6}"/>
          </ac:spMkLst>
        </pc:spChg>
        <pc:picChg chg="add mod">
          <ac:chgData name="Jordan Levine" userId="98e4444f-775d-4d08-a318-df866649ea68" providerId="ADAL" clId="{16E242F6-D2E8-4D8C-A079-7F78F17991CC}" dt="2024-06-05T15:14:06.894" v="69" actId="26606"/>
          <ac:picMkLst>
            <pc:docMk/>
            <pc:sldMk cId="1231452595" sldId="2085849392"/>
            <ac:picMk id="3" creationId="{C1E69F9E-D742-1E27-E169-9436B288F112}"/>
          </ac:picMkLst>
        </pc:picChg>
      </pc:sldChg>
      <pc:sldChg chg="addSp delSp modSp new mod setBg">
        <pc:chgData name="Jordan Levine" userId="98e4444f-775d-4d08-a318-df866649ea68" providerId="ADAL" clId="{16E242F6-D2E8-4D8C-A079-7F78F17991CC}" dt="2024-06-05T15:20:56.152" v="74" actId="26606"/>
        <pc:sldMkLst>
          <pc:docMk/>
          <pc:sldMk cId="1816943110" sldId="2085849393"/>
        </pc:sldMkLst>
        <pc:spChg chg="add">
          <ac:chgData name="Jordan Levine" userId="98e4444f-775d-4d08-a318-df866649ea68" providerId="ADAL" clId="{16E242F6-D2E8-4D8C-A079-7F78F17991CC}" dt="2024-06-05T15:20:56.152" v="74" actId="26606"/>
          <ac:spMkLst>
            <pc:docMk/>
            <pc:sldMk cId="1816943110" sldId="2085849393"/>
            <ac:spMk id="10" creationId="{42A4FC2C-047E-45A5-965D-8E1E3BF09BC6}"/>
          </ac:spMkLst>
        </pc:spChg>
        <pc:picChg chg="add del">
          <ac:chgData name="Jordan Levine" userId="98e4444f-775d-4d08-a318-df866649ea68" providerId="ADAL" clId="{16E242F6-D2E8-4D8C-A079-7F78F17991CC}" dt="2024-06-05T15:20:04.437" v="72" actId="478"/>
          <ac:picMkLst>
            <pc:docMk/>
            <pc:sldMk cId="1816943110" sldId="2085849393"/>
            <ac:picMk id="3" creationId="{266A79E4-199F-3D15-8E0E-CB85A0C55F96}"/>
          </ac:picMkLst>
        </pc:picChg>
        <pc:picChg chg="add mod">
          <ac:chgData name="Jordan Levine" userId="98e4444f-775d-4d08-a318-df866649ea68" providerId="ADAL" clId="{16E242F6-D2E8-4D8C-A079-7F78F17991CC}" dt="2024-06-05T15:20:56.152" v="74" actId="26606"/>
          <ac:picMkLst>
            <pc:docMk/>
            <pc:sldMk cId="1816943110" sldId="2085849393"/>
            <ac:picMk id="5" creationId="{3B65A500-9E90-1C2B-6590-8F2B2F42B05D}"/>
          </ac:picMkLst>
        </pc:picChg>
      </pc:sldChg>
      <pc:sldChg chg="addSp delSp modSp new mod">
        <pc:chgData name="Jordan Levine" userId="98e4444f-775d-4d08-a318-df866649ea68" providerId="ADAL" clId="{16E242F6-D2E8-4D8C-A079-7F78F17991CC}" dt="2024-06-05T15:29:15.427" v="134"/>
        <pc:sldMkLst>
          <pc:docMk/>
          <pc:sldMk cId="1214723153" sldId="2085849394"/>
        </pc:sldMkLst>
        <pc:spChg chg="del">
          <ac:chgData name="Jordan Levine" userId="98e4444f-775d-4d08-a318-df866649ea68" providerId="ADAL" clId="{16E242F6-D2E8-4D8C-A079-7F78F17991CC}" dt="2024-06-05T15:28:15.719" v="125" actId="478"/>
          <ac:spMkLst>
            <pc:docMk/>
            <pc:sldMk cId="1214723153" sldId="2085849394"/>
            <ac:spMk id="2" creationId="{5776AD76-35DB-AFF5-C12E-B33C7F74D855}"/>
          </ac:spMkLst>
        </pc:spChg>
        <pc:graphicFrameChg chg="add mod">
          <ac:chgData name="Jordan Levine" userId="98e4444f-775d-4d08-a318-df866649ea68" providerId="ADAL" clId="{16E242F6-D2E8-4D8C-A079-7F78F17991CC}" dt="2024-06-05T15:29:15.427" v="134"/>
          <ac:graphicFrameMkLst>
            <pc:docMk/>
            <pc:sldMk cId="1214723153" sldId="2085849394"/>
            <ac:graphicFrameMk id="5" creationId="{F89EAF5E-D005-DB7C-D106-F3415857E69E}"/>
          </ac:graphicFrameMkLst>
        </pc:graphicFrameChg>
      </pc:sldChg>
    </pc:docChg>
  </pc:docChgLst>
  <pc:docChgLst>
    <pc:chgData name="Jordan Levine" userId="98e4444f-775d-4d08-a318-df866649ea68" providerId="ADAL" clId="{27873E8D-8462-40B2-9AA8-9498633054F5}"/>
    <pc:docChg chg="custSel modSld">
      <pc:chgData name="Jordan Levine" userId="98e4444f-775d-4d08-a318-df866649ea68" providerId="ADAL" clId="{27873E8D-8462-40B2-9AA8-9498633054F5}" dt="2024-05-21T15:27:36.691" v="21"/>
      <pc:docMkLst>
        <pc:docMk/>
      </pc:docMkLst>
      <pc:sldChg chg="modSp mod">
        <pc:chgData name="Jordan Levine" userId="98e4444f-775d-4d08-a318-df866649ea68" providerId="ADAL" clId="{27873E8D-8462-40B2-9AA8-9498633054F5}" dt="2024-05-21T15:25:52.526" v="8" actId="20577"/>
        <pc:sldMkLst>
          <pc:docMk/>
          <pc:sldMk cId="1082866754" sldId="256"/>
        </pc:sldMkLst>
        <pc:spChg chg="mod">
          <ac:chgData name="Jordan Levine" userId="98e4444f-775d-4d08-a318-df866649ea68" providerId="ADAL" clId="{27873E8D-8462-40B2-9AA8-9498633054F5}" dt="2024-05-21T15:25:52.526" v="8" actId="20577"/>
          <ac:spMkLst>
            <pc:docMk/>
            <pc:sldMk cId="1082866754" sldId="256"/>
            <ac:spMk id="3" creationId="{568E9CE2-BBA6-D24E-AA55-FBA65EDF507F}"/>
          </ac:spMkLst>
        </pc:spChg>
      </pc:sldChg>
      <pc:sldChg chg="addSp delSp modSp mod">
        <pc:chgData name="Jordan Levine" userId="98e4444f-775d-4d08-a318-df866649ea68" providerId="ADAL" clId="{27873E8D-8462-40B2-9AA8-9498633054F5}" dt="2024-05-21T15:26:50.224" v="14"/>
        <pc:sldMkLst>
          <pc:docMk/>
          <pc:sldMk cId="1916010331" sldId="590"/>
        </pc:sldMkLst>
        <pc:graphicFrameChg chg="add mod">
          <ac:chgData name="Jordan Levine" userId="98e4444f-775d-4d08-a318-df866649ea68" providerId="ADAL" clId="{27873E8D-8462-40B2-9AA8-9498633054F5}" dt="2024-05-21T15:26:50.224" v="14"/>
          <ac:graphicFrameMkLst>
            <pc:docMk/>
            <pc:sldMk cId="1916010331" sldId="590"/>
            <ac:graphicFrameMk id="3" creationId="{7E0A5C78-B8F1-5B0C-9543-50B6538AE362}"/>
          </ac:graphicFrameMkLst>
        </pc:graphicFrameChg>
        <pc:graphicFrameChg chg="del">
          <ac:chgData name="Jordan Levine" userId="98e4444f-775d-4d08-a318-df866649ea68" providerId="ADAL" clId="{27873E8D-8462-40B2-9AA8-9498633054F5}" dt="2024-05-21T15:26:33.762" v="9" actId="478"/>
          <ac:graphicFrameMkLst>
            <pc:docMk/>
            <pc:sldMk cId="1916010331" sldId="590"/>
            <ac:graphicFrameMk id="4" creationId="{AE1D3806-1DCF-43F8-AC00-FF154C4716FD}"/>
          </ac:graphicFrameMkLst>
        </pc:graphicFrameChg>
      </pc:sldChg>
      <pc:sldChg chg="addSp delSp modSp mod">
        <pc:chgData name="Jordan Levine" userId="98e4444f-775d-4d08-a318-df866649ea68" providerId="ADAL" clId="{27873E8D-8462-40B2-9AA8-9498633054F5}" dt="2024-05-21T15:27:36.691" v="21"/>
        <pc:sldMkLst>
          <pc:docMk/>
          <pc:sldMk cId="229621073" sldId="2085848899"/>
        </pc:sldMkLst>
        <pc:spChg chg="mod">
          <ac:chgData name="Jordan Levine" userId="98e4444f-775d-4d08-a318-df866649ea68" providerId="ADAL" clId="{27873E8D-8462-40B2-9AA8-9498633054F5}" dt="2024-05-21T15:27:30.453" v="19" actId="20577"/>
          <ac:spMkLst>
            <pc:docMk/>
            <pc:sldMk cId="229621073" sldId="2085848899"/>
            <ac:spMk id="2" creationId="{31060C39-CBDF-271D-F2C0-17338B224ED9}"/>
          </ac:spMkLst>
        </pc:spChg>
        <pc:graphicFrameChg chg="add mod">
          <ac:chgData name="Jordan Levine" userId="98e4444f-775d-4d08-a318-df866649ea68" providerId="ADAL" clId="{27873E8D-8462-40B2-9AA8-9498633054F5}" dt="2024-05-21T15:27:36.691" v="21"/>
          <ac:graphicFrameMkLst>
            <pc:docMk/>
            <pc:sldMk cId="229621073" sldId="2085848899"/>
            <ac:graphicFrameMk id="3" creationId="{16D99263-E59D-7082-48D9-9F0685AB7EF1}"/>
          </ac:graphicFrameMkLst>
        </pc:graphicFrameChg>
        <pc:graphicFrameChg chg="del">
          <ac:chgData name="Jordan Levine" userId="98e4444f-775d-4d08-a318-df866649ea68" providerId="ADAL" clId="{27873E8D-8462-40B2-9AA8-9498633054F5}" dt="2024-05-21T15:27:24.273" v="15" actId="478"/>
          <ac:graphicFrameMkLst>
            <pc:docMk/>
            <pc:sldMk cId="229621073" sldId="2085848899"/>
            <ac:graphicFrameMk id="4" creationId="{55AB2698-35B4-239E-4FB1-83B801A7A955}"/>
          </ac:graphicFrameMkLst>
        </pc:graphicFrameChg>
      </pc:sldChg>
    </pc:docChg>
  </pc:docChgLst>
  <pc:docChgLst>
    <pc:chgData name="Jordan Levine" userId="98e4444f-775d-4d08-a318-df866649ea68" providerId="ADAL" clId="{81E38F90-644D-45E8-9350-6E8C8EC960AB}"/>
    <pc:docChg chg="custSel modSld">
      <pc:chgData name="Jordan Levine" userId="98e4444f-775d-4d08-a318-df866649ea68" providerId="ADAL" clId="{81E38F90-644D-45E8-9350-6E8C8EC960AB}" dt="2024-06-06T23:46:59.843" v="56" actId="27918"/>
      <pc:docMkLst>
        <pc:docMk/>
      </pc:docMkLst>
      <pc:sldChg chg="modSp mod">
        <pc:chgData name="Jordan Levine" userId="98e4444f-775d-4d08-a318-df866649ea68" providerId="ADAL" clId="{81E38F90-644D-45E8-9350-6E8C8EC960AB}" dt="2024-06-06T23:22:05.194" v="38" actId="20577"/>
        <pc:sldMkLst>
          <pc:docMk/>
          <pc:sldMk cId="1082866754" sldId="256"/>
        </pc:sldMkLst>
        <pc:spChg chg="mod">
          <ac:chgData name="Jordan Levine" userId="98e4444f-775d-4d08-a318-df866649ea68" providerId="ADAL" clId="{81E38F90-644D-45E8-9350-6E8C8EC960AB}" dt="2024-06-06T23:22:05.194" v="38" actId="20577"/>
          <ac:spMkLst>
            <pc:docMk/>
            <pc:sldMk cId="1082866754" sldId="256"/>
            <ac:spMk id="3" creationId="{568E9CE2-BBA6-D24E-AA55-FBA65EDF507F}"/>
          </ac:spMkLst>
        </pc:spChg>
      </pc:sldChg>
      <pc:sldChg chg="addSp delSp modSp mod">
        <pc:chgData name="Jordan Levine" userId="98e4444f-775d-4d08-a318-df866649ea68" providerId="ADAL" clId="{81E38F90-644D-45E8-9350-6E8C8EC960AB}" dt="2024-06-06T23:25:37.661" v="41" actId="26606"/>
        <pc:sldMkLst>
          <pc:docMk/>
          <pc:sldMk cId="1816943110" sldId="2085849393"/>
        </pc:sldMkLst>
        <pc:spChg chg="del">
          <ac:chgData name="Jordan Levine" userId="98e4444f-775d-4d08-a318-df866649ea68" providerId="ADAL" clId="{81E38F90-644D-45E8-9350-6E8C8EC960AB}" dt="2024-06-06T23:25:37.661" v="41" actId="26606"/>
          <ac:spMkLst>
            <pc:docMk/>
            <pc:sldMk cId="1816943110" sldId="2085849393"/>
            <ac:spMk id="10" creationId="{42A4FC2C-047E-45A5-965D-8E1E3BF09BC6}"/>
          </ac:spMkLst>
        </pc:spChg>
        <pc:spChg chg="add">
          <ac:chgData name="Jordan Levine" userId="98e4444f-775d-4d08-a318-df866649ea68" providerId="ADAL" clId="{81E38F90-644D-45E8-9350-6E8C8EC960AB}" dt="2024-06-06T23:25:37.661" v="41" actId="26606"/>
          <ac:spMkLst>
            <pc:docMk/>
            <pc:sldMk cId="1816943110" sldId="2085849393"/>
            <ac:spMk id="15" creationId="{42A4FC2C-047E-45A5-965D-8E1E3BF09BC6}"/>
          </ac:spMkLst>
        </pc:spChg>
        <pc:picChg chg="add mod">
          <ac:chgData name="Jordan Levine" userId="98e4444f-775d-4d08-a318-df866649ea68" providerId="ADAL" clId="{81E38F90-644D-45E8-9350-6E8C8EC960AB}" dt="2024-06-06T23:25:37.661" v="41" actId="26606"/>
          <ac:picMkLst>
            <pc:docMk/>
            <pc:sldMk cId="1816943110" sldId="2085849393"/>
            <ac:picMk id="3" creationId="{FDFD9E4B-C187-9C47-E565-358C6A5228ED}"/>
          </ac:picMkLst>
        </pc:picChg>
        <pc:picChg chg="del">
          <ac:chgData name="Jordan Levine" userId="98e4444f-775d-4d08-a318-df866649ea68" providerId="ADAL" clId="{81E38F90-644D-45E8-9350-6E8C8EC960AB}" dt="2024-06-06T23:25:33.458" v="39" actId="478"/>
          <ac:picMkLst>
            <pc:docMk/>
            <pc:sldMk cId="1816943110" sldId="2085849393"/>
            <ac:picMk id="5" creationId="{3B65A500-9E90-1C2B-6590-8F2B2F42B05D}"/>
          </ac:picMkLst>
        </pc:picChg>
      </pc:sldChg>
      <pc:sldChg chg="modSp mod">
        <pc:chgData name="Jordan Levine" userId="98e4444f-775d-4d08-a318-df866649ea68" providerId="ADAL" clId="{81E38F90-644D-45E8-9350-6E8C8EC960AB}" dt="2024-06-06T23:46:59.843" v="56" actId="27918"/>
        <pc:sldMkLst>
          <pc:docMk/>
          <pc:sldMk cId="1214723153" sldId="2085849394"/>
        </pc:sldMkLst>
        <pc:graphicFrameChg chg="mod">
          <ac:chgData name="Jordan Levine" userId="98e4444f-775d-4d08-a318-df866649ea68" providerId="ADAL" clId="{81E38F90-644D-45E8-9350-6E8C8EC960AB}" dt="2024-06-06T23:45:00.941" v="50" actId="20577"/>
          <ac:graphicFrameMkLst>
            <pc:docMk/>
            <pc:sldMk cId="1214723153" sldId="2085849394"/>
            <ac:graphicFrameMk id="5" creationId="{F89EAF5E-D005-DB7C-D106-F3415857E69E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rdanl\Downloads\cal$shws%20(1).xls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carorg.sharepoint.com/sites/CAR-RE/Shared%20Documents/Data/Moody's%20Analytics/Output/Moodys%20CMBS%20Delinquency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carorg.sharepoint.com/sites/CAR-RE/Shared%20Documents/Presentations/Outreach%20Presentations/!Outreach%20Prep/Output/!FRED_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ordanl\Downloads\NMDB%20Data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carorg.sharepoint.com/sites/CAR-RE/Shared%20Documents/Presentations/Outreach%20Presentations/!Outreach%20Prep/Output/!FRED_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carorg.sharepoint.com/sites/CAR-RE/Shared%20Documents/Presentations/Outreach%20Presentations/!Outreach%20Prep/Output/!FRED_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carorg.sharepoint.com/sites/CAR-RE/Shared%20Documents/Presentations/Outreach%20Presentations/!Outreach%20Prep/Output/!FRED_Dat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rdanl\Downloads\cal$shws%20(1)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rdanl\Downloads\cal$shws%20(1).xls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carorg.sharepoint.com/sites/CAR-RE/Shared%20Documents/Presentations/Outreach%20Presentations/!Outreach%20Prep/Output/!FRED_Dat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California Nonfarm Employment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numRef>
              <c:f>'Sheet1 (2)'!$A$146:$A$173</c:f>
              <c:numCache>
                <c:formatCode>[$-409]mmm\-yy;@</c:formatCode>
                <c:ptCount val="28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</c:numCache>
            </c:numRef>
          </c:cat>
          <c:val>
            <c:numRef>
              <c:f>'Sheet1 (2)'!$F$146:$F$173</c:f>
              <c:numCache>
                <c:formatCode>#,###,###,##0</c:formatCode>
                <c:ptCount val="28"/>
                <c:pt idx="0">
                  <c:v>41200</c:v>
                </c:pt>
                <c:pt idx="1">
                  <c:v>126700</c:v>
                </c:pt>
                <c:pt idx="2">
                  <c:v>59600</c:v>
                </c:pt>
                <c:pt idx="3">
                  <c:v>59300</c:v>
                </c:pt>
                <c:pt idx="4">
                  <c:v>17600</c:v>
                </c:pt>
                <c:pt idx="5">
                  <c:v>29800</c:v>
                </c:pt>
                <c:pt idx="6">
                  <c:v>56700</c:v>
                </c:pt>
                <c:pt idx="7">
                  <c:v>30100</c:v>
                </c:pt>
                <c:pt idx="8">
                  <c:v>22100</c:v>
                </c:pt>
                <c:pt idx="9">
                  <c:v>-5800</c:v>
                </c:pt>
                <c:pt idx="10">
                  <c:v>10300</c:v>
                </c:pt>
                <c:pt idx="11">
                  <c:v>5600</c:v>
                </c:pt>
                <c:pt idx="12">
                  <c:v>-12400</c:v>
                </c:pt>
                <c:pt idx="13">
                  <c:v>9800</c:v>
                </c:pt>
                <c:pt idx="14">
                  <c:v>-12900</c:v>
                </c:pt>
                <c:pt idx="15">
                  <c:v>6300</c:v>
                </c:pt>
                <c:pt idx="16">
                  <c:v>41400</c:v>
                </c:pt>
                <c:pt idx="17">
                  <c:v>6200</c:v>
                </c:pt>
                <c:pt idx="18">
                  <c:v>-41400</c:v>
                </c:pt>
                <c:pt idx="19">
                  <c:v>12900</c:v>
                </c:pt>
                <c:pt idx="20">
                  <c:v>28500</c:v>
                </c:pt>
                <c:pt idx="21">
                  <c:v>45700</c:v>
                </c:pt>
                <c:pt idx="22">
                  <c:v>29300</c:v>
                </c:pt>
                <c:pt idx="23">
                  <c:v>41500</c:v>
                </c:pt>
                <c:pt idx="24">
                  <c:v>25600</c:v>
                </c:pt>
                <c:pt idx="25">
                  <c:v>-6600</c:v>
                </c:pt>
                <c:pt idx="26">
                  <c:v>18200</c:v>
                </c:pt>
                <c:pt idx="27">
                  <c:v>5200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DE-4E6C-861A-52ABDF6E85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13597983"/>
        <c:axId val="1"/>
      </c:barChart>
      <c:dateAx>
        <c:axId val="2113597983"/>
        <c:scaling>
          <c:orientation val="minMax"/>
        </c:scaling>
        <c:delete val="0"/>
        <c:axPos val="b"/>
        <c:numFmt formatCode="[$-409]mmm\-yy;@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"/>
        <c:crosses val="autoZero"/>
        <c:auto val="1"/>
        <c:lblOffset val="100"/>
        <c:baseTimeUnit val="months"/>
      </c:dateAx>
      <c:valAx>
        <c:axId val="1"/>
        <c:scaling>
          <c:orientation val="minMax"/>
        </c:scaling>
        <c:delete val="0"/>
        <c:axPos val="l"/>
        <c:numFmt formatCode="#,###,##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2113597983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lang="en-US" dirty="0"/>
              <a:t>CMBS Office Delinquency Rates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4"/>
          <c:order val="0"/>
          <c:tx>
            <c:strRef>
              <c:f>Delinquencies!$F$1</c:f>
              <c:strCache>
                <c:ptCount val="1"/>
                <c:pt idx="0">
                  <c:v>Office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244"/>
              <c:layout>
                <c:manualLayout>
                  <c:x val="-1.1004857908222486E-3"/>
                  <c:y val="0.111842903795575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C4-402C-BBAE-7B7DCD240228}"/>
                </c:ext>
              </c:extLst>
            </c:dLbl>
            <c:dLbl>
              <c:idx val="273"/>
              <c:layout>
                <c:manualLayout>
                  <c:x val="-3.081360214301844E-2"/>
                  <c:y val="-8.5097861583589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C4-402C-BBAE-7B7DCD2402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Delinquencies!$A$2:$A$275</c:f>
              <c:numCache>
                <c:formatCode>m/d/yyyy</c:formatCode>
                <c:ptCount val="274"/>
                <c:pt idx="0">
                  <c:v>37043</c:v>
                </c:pt>
                <c:pt idx="1">
                  <c:v>37073</c:v>
                </c:pt>
                <c:pt idx="2">
                  <c:v>37104</c:v>
                </c:pt>
                <c:pt idx="3">
                  <c:v>37135</c:v>
                </c:pt>
                <c:pt idx="4">
                  <c:v>37165</c:v>
                </c:pt>
                <c:pt idx="5">
                  <c:v>37196</c:v>
                </c:pt>
                <c:pt idx="6">
                  <c:v>37226</c:v>
                </c:pt>
                <c:pt idx="7">
                  <c:v>37257</c:v>
                </c:pt>
                <c:pt idx="8">
                  <c:v>37288</c:v>
                </c:pt>
                <c:pt idx="9">
                  <c:v>37316</c:v>
                </c:pt>
                <c:pt idx="10">
                  <c:v>37347</c:v>
                </c:pt>
                <c:pt idx="11">
                  <c:v>37377</c:v>
                </c:pt>
                <c:pt idx="12">
                  <c:v>37408</c:v>
                </c:pt>
                <c:pt idx="13">
                  <c:v>37438</c:v>
                </c:pt>
                <c:pt idx="14">
                  <c:v>37469</c:v>
                </c:pt>
                <c:pt idx="15">
                  <c:v>37500</c:v>
                </c:pt>
                <c:pt idx="16">
                  <c:v>37530</c:v>
                </c:pt>
                <c:pt idx="17">
                  <c:v>37561</c:v>
                </c:pt>
                <c:pt idx="18">
                  <c:v>37591</c:v>
                </c:pt>
                <c:pt idx="19">
                  <c:v>37622</c:v>
                </c:pt>
                <c:pt idx="20">
                  <c:v>37653</c:v>
                </c:pt>
                <c:pt idx="21">
                  <c:v>37681</c:v>
                </c:pt>
                <c:pt idx="22">
                  <c:v>37712</c:v>
                </c:pt>
                <c:pt idx="23">
                  <c:v>37742</c:v>
                </c:pt>
                <c:pt idx="24">
                  <c:v>37773</c:v>
                </c:pt>
                <c:pt idx="25">
                  <c:v>37803</c:v>
                </c:pt>
                <c:pt idx="26">
                  <c:v>37834</c:v>
                </c:pt>
                <c:pt idx="27">
                  <c:v>37865</c:v>
                </c:pt>
                <c:pt idx="28">
                  <c:v>37895</c:v>
                </c:pt>
                <c:pt idx="29">
                  <c:v>37926</c:v>
                </c:pt>
                <c:pt idx="30">
                  <c:v>37956</c:v>
                </c:pt>
                <c:pt idx="31">
                  <c:v>37987</c:v>
                </c:pt>
                <c:pt idx="32">
                  <c:v>38018</c:v>
                </c:pt>
                <c:pt idx="33">
                  <c:v>38047</c:v>
                </c:pt>
                <c:pt idx="34">
                  <c:v>38078</c:v>
                </c:pt>
                <c:pt idx="35">
                  <c:v>38108</c:v>
                </c:pt>
                <c:pt idx="36">
                  <c:v>38139</c:v>
                </c:pt>
                <c:pt idx="37">
                  <c:v>38169</c:v>
                </c:pt>
                <c:pt idx="38">
                  <c:v>38200</c:v>
                </c:pt>
                <c:pt idx="39">
                  <c:v>38231</c:v>
                </c:pt>
                <c:pt idx="40">
                  <c:v>38261</c:v>
                </c:pt>
                <c:pt idx="41">
                  <c:v>38292</c:v>
                </c:pt>
                <c:pt idx="42">
                  <c:v>38322</c:v>
                </c:pt>
                <c:pt idx="43">
                  <c:v>38353</c:v>
                </c:pt>
                <c:pt idx="44">
                  <c:v>38384</c:v>
                </c:pt>
                <c:pt idx="45">
                  <c:v>38412</c:v>
                </c:pt>
                <c:pt idx="46">
                  <c:v>38443</c:v>
                </c:pt>
                <c:pt idx="47">
                  <c:v>38473</c:v>
                </c:pt>
                <c:pt idx="48">
                  <c:v>38504</c:v>
                </c:pt>
                <c:pt idx="49">
                  <c:v>38534</c:v>
                </c:pt>
                <c:pt idx="50">
                  <c:v>38565</c:v>
                </c:pt>
                <c:pt idx="51">
                  <c:v>38596</c:v>
                </c:pt>
                <c:pt idx="52">
                  <c:v>38626</c:v>
                </c:pt>
                <c:pt idx="53">
                  <c:v>38657</c:v>
                </c:pt>
                <c:pt idx="54">
                  <c:v>38687</c:v>
                </c:pt>
                <c:pt idx="55">
                  <c:v>38718</c:v>
                </c:pt>
                <c:pt idx="56">
                  <c:v>38749</c:v>
                </c:pt>
                <c:pt idx="57">
                  <c:v>38777</c:v>
                </c:pt>
                <c:pt idx="58">
                  <c:v>38808</c:v>
                </c:pt>
                <c:pt idx="59">
                  <c:v>38838</c:v>
                </c:pt>
                <c:pt idx="60">
                  <c:v>38869</c:v>
                </c:pt>
                <c:pt idx="61">
                  <c:v>38899</c:v>
                </c:pt>
                <c:pt idx="62">
                  <c:v>38930</c:v>
                </c:pt>
                <c:pt idx="63">
                  <c:v>38961</c:v>
                </c:pt>
                <c:pt idx="64">
                  <c:v>38991</c:v>
                </c:pt>
                <c:pt idx="65">
                  <c:v>39022</c:v>
                </c:pt>
                <c:pt idx="66">
                  <c:v>39052</c:v>
                </c:pt>
                <c:pt idx="67">
                  <c:v>39083</c:v>
                </c:pt>
                <c:pt idx="68">
                  <c:v>39114</c:v>
                </c:pt>
                <c:pt idx="69">
                  <c:v>39142</c:v>
                </c:pt>
                <c:pt idx="70">
                  <c:v>39173</c:v>
                </c:pt>
                <c:pt idx="71">
                  <c:v>39203</c:v>
                </c:pt>
                <c:pt idx="72">
                  <c:v>39234</c:v>
                </c:pt>
                <c:pt idx="73">
                  <c:v>39264</c:v>
                </c:pt>
                <c:pt idx="74">
                  <c:v>39295</c:v>
                </c:pt>
                <c:pt idx="75">
                  <c:v>39326</c:v>
                </c:pt>
                <c:pt idx="76">
                  <c:v>39356</c:v>
                </c:pt>
                <c:pt idx="77">
                  <c:v>39387</c:v>
                </c:pt>
                <c:pt idx="78">
                  <c:v>39417</c:v>
                </c:pt>
                <c:pt idx="79">
                  <c:v>39448</c:v>
                </c:pt>
                <c:pt idx="80">
                  <c:v>39479</c:v>
                </c:pt>
                <c:pt idx="81">
                  <c:v>39508</c:v>
                </c:pt>
                <c:pt idx="82">
                  <c:v>39539</c:v>
                </c:pt>
                <c:pt idx="83">
                  <c:v>39569</c:v>
                </c:pt>
                <c:pt idx="84">
                  <c:v>39600</c:v>
                </c:pt>
                <c:pt idx="85">
                  <c:v>39630</c:v>
                </c:pt>
                <c:pt idx="86">
                  <c:v>39661</c:v>
                </c:pt>
                <c:pt idx="87">
                  <c:v>39692</c:v>
                </c:pt>
                <c:pt idx="88">
                  <c:v>39722</c:v>
                </c:pt>
                <c:pt idx="89">
                  <c:v>39753</c:v>
                </c:pt>
                <c:pt idx="90">
                  <c:v>39783</c:v>
                </c:pt>
                <c:pt idx="91">
                  <c:v>39814</c:v>
                </c:pt>
                <c:pt idx="92">
                  <c:v>39845</c:v>
                </c:pt>
                <c:pt idx="93">
                  <c:v>39873</c:v>
                </c:pt>
                <c:pt idx="94">
                  <c:v>39904</c:v>
                </c:pt>
                <c:pt idx="95">
                  <c:v>39934</c:v>
                </c:pt>
                <c:pt idx="96">
                  <c:v>39965</c:v>
                </c:pt>
                <c:pt idx="97">
                  <c:v>39995</c:v>
                </c:pt>
                <c:pt idx="98">
                  <c:v>40026</c:v>
                </c:pt>
                <c:pt idx="99">
                  <c:v>40057</c:v>
                </c:pt>
                <c:pt idx="100">
                  <c:v>40087</c:v>
                </c:pt>
                <c:pt idx="101">
                  <c:v>40118</c:v>
                </c:pt>
                <c:pt idx="102">
                  <c:v>40148</c:v>
                </c:pt>
                <c:pt idx="103">
                  <c:v>40179</c:v>
                </c:pt>
                <c:pt idx="104">
                  <c:v>40210</c:v>
                </c:pt>
                <c:pt idx="105">
                  <c:v>40238</c:v>
                </c:pt>
                <c:pt idx="106">
                  <c:v>40269</c:v>
                </c:pt>
                <c:pt idx="107">
                  <c:v>40299</c:v>
                </c:pt>
                <c:pt idx="108">
                  <c:v>40330</c:v>
                </c:pt>
                <c:pt idx="109">
                  <c:v>40360</c:v>
                </c:pt>
                <c:pt idx="110">
                  <c:v>40391</c:v>
                </c:pt>
                <c:pt idx="111">
                  <c:v>40422</c:v>
                </c:pt>
                <c:pt idx="112">
                  <c:v>40452</c:v>
                </c:pt>
                <c:pt idx="113">
                  <c:v>40483</c:v>
                </c:pt>
                <c:pt idx="114">
                  <c:v>40513</c:v>
                </c:pt>
                <c:pt idx="115">
                  <c:v>40544</c:v>
                </c:pt>
                <c:pt idx="116">
                  <c:v>40575</c:v>
                </c:pt>
                <c:pt idx="117">
                  <c:v>40603</c:v>
                </c:pt>
                <c:pt idx="118">
                  <c:v>40634</c:v>
                </c:pt>
                <c:pt idx="119">
                  <c:v>40664</c:v>
                </c:pt>
                <c:pt idx="120">
                  <c:v>40695</c:v>
                </c:pt>
                <c:pt idx="121">
                  <c:v>40725</c:v>
                </c:pt>
                <c:pt idx="122">
                  <c:v>40756</c:v>
                </c:pt>
                <c:pt idx="123">
                  <c:v>40787</c:v>
                </c:pt>
                <c:pt idx="124">
                  <c:v>40817</c:v>
                </c:pt>
                <c:pt idx="125">
                  <c:v>40848</c:v>
                </c:pt>
                <c:pt idx="126">
                  <c:v>40878</c:v>
                </c:pt>
                <c:pt idx="127">
                  <c:v>40909</c:v>
                </c:pt>
                <c:pt idx="128">
                  <c:v>40940</c:v>
                </c:pt>
                <c:pt idx="129">
                  <c:v>40969</c:v>
                </c:pt>
                <c:pt idx="130">
                  <c:v>41000</c:v>
                </c:pt>
                <c:pt idx="131">
                  <c:v>41030</c:v>
                </c:pt>
                <c:pt idx="132">
                  <c:v>41061</c:v>
                </c:pt>
                <c:pt idx="133">
                  <c:v>41091</c:v>
                </c:pt>
                <c:pt idx="134">
                  <c:v>41122</c:v>
                </c:pt>
                <c:pt idx="135">
                  <c:v>41153</c:v>
                </c:pt>
                <c:pt idx="136">
                  <c:v>41183</c:v>
                </c:pt>
                <c:pt idx="137">
                  <c:v>41214</c:v>
                </c:pt>
                <c:pt idx="138">
                  <c:v>41244</c:v>
                </c:pt>
                <c:pt idx="139">
                  <c:v>41275</c:v>
                </c:pt>
                <c:pt idx="140">
                  <c:v>41306</c:v>
                </c:pt>
                <c:pt idx="141">
                  <c:v>41334</c:v>
                </c:pt>
                <c:pt idx="142">
                  <c:v>41365</c:v>
                </c:pt>
                <c:pt idx="143">
                  <c:v>41395</c:v>
                </c:pt>
                <c:pt idx="144">
                  <c:v>41426</c:v>
                </c:pt>
                <c:pt idx="145">
                  <c:v>41456</c:v>
                </c:pt>
                <c:pt idx="146">
                  <c:v>41487</c:v>
                </c:pt>
                <c:pt idx="147">
                  <c:v>41518</c:v>
                </c:pt>
                <c:pt idx="148">
                  <c:v>41548</c:v>
                </c:pt>
                <c:pt idx="149">
                  <c:v>41579</c:v>
                </c:pt>
                <c:pt idx="150">
                  <c:v>41609</c:v>
                </c:pt>
                <c:pt idx="151">
                  <c:v>41640</c:v>
                </c:pt>
                <c:pt idx="152">
                  <c:v>41671</c:v>
                </c:pt>
                <c:pt idx="153">
                  <c:v>41699</c:v>
                </c:pt>
                <c:pt idx="154">
                  <c:v>41730</c:v>
                </c:pt>
                <c:pt idx="155">
                  <c:v>41760</c:v>
                </c:pt>
                <c:pt idx="156">
                  <c:v>41791</c:v>
                </c:pt>
                <c:pt idx="157">
                  <c:v>41821</c:v>
                </c:pt>
                <c:pt idx="158">
                  <c:v>41852</c:v>
                </c:pt>
                <c:pt idx="159">
                  <c:v>41883</c:v>
                </c:pt>
                <c:pt idx="160">
                  <c:v>41913</c:v>
                </c:pt>
                <c:pt idx="161">
                  <c:v>41944</c:v>
                </c:pt>
                <c:pt idx="162">
                  <c:v>41974</c:v>
                </c:pt>
                <c:pt idx="163">
                  <c:v>42005</c:v>
                </c:pt>
                <c:pt idx="164">
                  <c:v>42036</c:v>
                </c:pt>
                <c:pt idx="165">
                  <c:v>42064</c:v>
                </c:pt>
                <c:pt idx="166">
                  <c:v>42095</c:v>
                </c:pt>
                <c:pt idx="167">
                  <c:v>42125</c:v>
                </c:pt>
                <c:pt idx="168">
                  <c:v>42156</c:v>
                </c:pt>
                <c:pt idx="169">
                  <c:v>42186</c:v>
                </c:pt>
                <c:pt idx="170">
                  <c:v>42217</c:v>
                </c:pt>
                <c:pt idx="171">
                  <c:v>42248</c:v>
                </c:pt>
                <c:pt idx="172">
                  <c:v>42278</c:v>
                </c:pt>
                <c:pt idx="173">
                  <c:v>42309</c:v>
                </c:pt>
                <c:pt idx="174">
                  <c:v>42339</c:v>
                </c:pt>
                <c:pt idx="175">
                  <c:v>42370</c:v>
                </c:pt>
                <c:pt idx="176">
                  <c:v>42401</c:v>
                </c:pt>
                <c:pt idx="177">
                  <c:v>42430</c:v>
                </c:pt>
                <c:pt idx="178">
                  <c:v>42461</c:v>
                </c:pt>
                <c:pt idx="179">
                  <c:v>42491</c:v>
                </c:pt>
                <c:pt idx="180">
                  <c:v>42522</c:v>
                </c:pt>
                <c:pt idx="181">
                  <c:v>42552</c:v>
                </c:pt>
                <c:pt idx="182">
                  <c:v>42583</c:v>
                </c:pt>
                <c:pt idx="183">
                  <c:v>42614</c:v>
                </c:pt>
                <c:pt idx="184">
                  <c:v>42644</c:v>
                </c:pt>
                <c:pt idx="185">
                  <c:v>42675</c:v>
                </c:pt>
                <c:pt idx="186">
                  <c:v>42705</c:v>
                </c:pt>
                <c:pt idx="187">
                  <c:v>42736</c:v>
                </c:pt>
                <c:pt idx="188">
                  <c:v>42767</c:v>
                </c:pt>
                <c:pt idx="189">
                  <c:v>42795</c:v>
                </c:pt>
                <c:pt idx="190">
                  <c:v>42826</c:v>
                </c:pt>
                <c:pt idx="191">
                  <c:v>42856</c:v>
                </c:pt>
                <c:pt idx="192">
                  <c:v>42887</c:v>
                </c:pt>
                <c:pt idx="193">
                  <c:v>42917</c:v>
                </c:pt>
                <c:pt idx="194">
                  <c:v>42948</c:v>
                </c:pt>
                <c:pt idx="195">
                  <c:v>42979</c:v>
                </c:pt>
                <c:pt idx="196">
                  <c:v>43009</c:v>
                </c:pt>
                <c:pt idx="197">
                  <c:v>43040</c:v>
                </c:pt>
                <c:pt idx="198">
                  <c:v>43070</c:v>
                </c:pt>
                <c:pt idx="199">
                  <c:v>43101</c:v>
                </c:pt>
                <c:pt idx="200">
                  <c:v>43132</c:v>
                </c:pt>
                <c:pt idx="201">
                  <c:v>43160</c:v>
                </c:pt>
                <c:pt idx="202">
                  <c:v>43191</c:v>
                </c:pt>
                <c:pt idx="203">
                  <c:v>43221</c:v>
                </c:pt>
                <c:pt idx="204">
                  <c:v>43252</c:v>
                </c:pt>
                <c:pt idx="205">
                  <c:v>43282</c:v>
                </c:pt>
                <c:pt idx="206">
                  <c:v>43313</c:v>
                </c:pt>
                <c:pt idx="207">
                  <c:v>43344</c:v>
                </c:pt>
                <c:pt idx="208">
                  <c:v>43374</c:v>
                </c:pt>
                <c:pt idx="209">
                  <c:v>43405</c:v>
                </c:pt>
                <c:pt idx="210">
                  <c:v>43435</c:v>
                </c:pt>
                <c:pt idx="211">
                  <c:v>43466</c:v>
                </c:pt>
                <c:pt idx="212">
                  <c:v>43497</c:v>
                </c:pt>
                <c:pt idx="213">
                  <c:v>43525</c:v>
                </c:pt>
                <c:pt idx="214">
                  <c:v>43556</c:v>
                </c:pt>
                <c:pt idx="215">
                  <c:v>43586</c:v>
                </c:pt>
                <c:pt idx="216">
                  <c:v>43617</c:v>
                </c:pt>
                <c:pt idx="217">
                  <c:v>43647</c:v>
                </c:pt>
                <c:pt idx="218">
                  <c:v>43678</c:v>
                </c:pt>
                <c:pt idx="219">
                  <c:v>43709</c:v>
                </c:pt>
                <c:pt idx="220">
                  <c:v>43739</c:v>
                </c:pt>
                <c:pt idx="221">
                  <c:v>43770</c:v>
                </c:pt>
                <c:pt idx="222">
                  <c:v>43800</c:v>
                </c:pt>
                <c:pt idx="223">
                  <c:v>43831</c:v>
                </c:pt>
                <c:pt idx="224">
                  <c:v>43862</c:v>
                </c:pt>
                <c:pt idx="225">
                  <c:v>43891</c:v>
                </c:pt>
                <c:pt idx="226">
                  <c:v>43922</c:v>
                </c:pt>
                <c:pt idx="227">
                  <c:v>43952</c:v>
                </c:pt>
                <c:pt idx="228">
                  <c:v>43983</c:v>
                </c:pt>
                <c:pt idx="229">
                  <c:v>44013</c:v>
                </c:pt>
                <c:pt idx="230">
                  <c:v>44044</c:v>
                </c:pt>
                <c:pt idx="231">
                  <c:v>44075</c:v>
                </c:pt>
                <c:pt idx="232">
                  <c:v>44105</c:v>
                </c:pt>
                <c:pt idx="233">
                  <c:v>44136</c:v>
                </c:pt>
                <c:pt idx="234">
                  <c:v>44166</c:v>
                </c:pt>
                <c:pt idx="235">
                  <c:v>44197</c:v>
                </c:pt>
                <c:pt idx="236">
                  <c:v>44228</c:v>
                </c:pt>
                <c:pt idx="237">
                  <c:v>44256</c:v>
                </c:pt>
                <c:pt idx="238">
                  <c:v>44287</c:v>
                </c:pt>
                <c:pt idx="239">
                  <c:v>44317</c:v>
                </c:pt>
                <c:pt idx="240">
                  <c:v>44348</c:v>
                </c:pt>
                <c:pt idx="241">
                  <c:v>44378</c:v>
                </c:pt>
                <c:pt idx="242">
                  <c:v>44409</c:v>
                </c:pt>
                <c:pt idx="243">
                  <c:v>44440</c:v>
                </c:pt>
                <c:pt idx="244">
                  <c:v>44470</c:v>
                </c:pt>
                <c:pt idx="245">
                  <c:v>44501</c:v>
                </c:pt>
                <c:pt idx="246">
                  <c:v>44531</c:v>
                </c:pt>
                <c:pt idx="247">
                  <c:v>44562</c:v>
                </c:pt>
                <c:pt idx="248">
                  <c:v>44593</c:v>
                </c:pt>
                <c:pt idx="249">
                  <c:v>44621</c:v>
                </c:pt>
                <c:pt idx="250">
                  <c:v>44652</c:v>
                </c:pt>
                <c:pt idx="251">
                  <c:v>44682</c:v>
                </c:pt>
                <c:pt idx="252">
                  <c:v>44713</c:v>
                </c:pt>
                <c:pt idx="253">
                  <c:v>44743</c:v>
                </c:pt>
                <c:pt idx="254">
                  <c:v>44774</c:v>
                </c:pt>
                <c:pt idx="255">
                  <c:v>44805</c:v>
                </c:pt>
                <c:pt idx="256">
                  <c:v>44835</c:v>
                </c:pt>
                <c:pt idx="257">
                  <c:v>44866</c:v>
                </c:pt>
                <c:pt idx="258">
                  <c:v>44896</c:v>
                </c:pt>
                <c:pt idx="259">
                  <c:v>44927</c:v>
                </c:pt>
                <c:pt idx="260">
                  <c:v>44958</c:v>
                </c:pt>
                <c:pt idx="261">
                  <c:v>44986</c:v>
                </c:pt>
                <c:pt idx="262">
                  <c:v>45017</c:v>
                </c:pt>
                <c:pt idx="263">
                  <c:v>45047</c:v>
                </c:pt>
                <c:pt idx="264">
                  <c:v>45078</c:v>
                </c:pt>
                <c:pt idx="265">
                  <c:v>45108</c:v>
                </c:pt>
                <c:pt idx="266">
                  <c:v>45139</c:v>
                </c:pt>
                <c:pt idx="267">
                  <c:v>45170</c:v>
                </c:pt>
                <c:pt idx="268">
                  <c:v>45200</c:v>
                </c:pt>
                <c:pt idx="269">
                  <c:v>45231</c:v>
                </c:pt>
                <c:pt idx="270">
                  <c:v>45261</c:v>
                </c:pt>
                <c:pt idx="271">
                  <c:v>45292</c:v>
                </c:pt>
                <c:pt idx="272">
                  <c:v>45323</c:v>
                </c:pt>
                <c:pt idx="273">
                  <c:v>45352</c:v>
                </c:pt>
              </c:numCache>
            </c:numRef>
          </c:cat>
          <c:val>
            <c:numRef>
              <c:f>Delinquencies!$F$2:$F$275</c:f>
              <c:numCache>
                <c:formatCode>0</c:formatCode>
                <c:ptCount val="274"/>
                <c:pt idx="0">
                  <c:v>0.12999999523162839</c:v>
                </c:pt>
                <c:pt idx="1">
                  <c:v>0.25999999046325678</c:v>
                </c:pt>
                <c:pt idx="2">
                  <c:v>0.18999999761581421</c:v>
                </c:pt>
                <c:pt idx="3">
                  <c:v>0.2099999934434891</c:v>
                </c:pt>
                <c:pt idx="4">
                  <c:v>0.2099999934434891</c:v>
                </c:pt>
                <c:pt idx="5">
                  <c:v>0.23000000417232511</c:v>
                </c:pt>
                <c:pt idx="6">
                  <c:v>0.27000001072883612</c:v>
                </c:pt>
                <c:pt idx="7">
                  <c:v>0.2800000011920929</c:v>
                </c:pt>
                <c:pt idx="8">
                  <c:v>0.31000000238418579</c:v>
                </c:pt>
                <c:pt idx="9">
                  <c:v>0.37000000476837158</c:v>
                </c:pt>
                <c:pt idx="10">
                  <c:v>0.40999999642372131</c:v>
                </c:pt>
                <c:pt idx="11">
                  <c:v>0.43999999761581421</c:v>
                </c:pt>
                <c:pt idx="12">
                  <c:v>0.38999998569488531</c:v>
                </c:pt>
                <c:pt idx="13">
                  <c:v>0.54000002145767212</c:v>
                </c:pt>
                <c:pt idx="14">
                  <c:v>0.52999997138977051</c:v>
                </c:pt>
                <c:pt idx="15">
                  <c:v>0.44999998807907099</c:v>
                </c:pt>
                <c:pt idx="16">
                  <c:v>0.44999998807907099</c:v>
                </c:pt>
                <c:pt idx="17">
                  <c:v>0.5</c:v>
                </c:pt>
                <c:pt idx="18">
                  <c:v>0.46000000834465032</c:v>
                </c:pt>
                <c:pt idx="19">
                  <c:v>0.40999999642372131</c:v>
                </c:pt>
                <c:pt idx="20">
                  <c:v>0.44999998807907099</c:v>
                </c:pt>
                <c:pt idx="21">
                  <c:v>0.5</c:v>
                </c:pt>
                <c:pt idx="22">
                  <c:v>0.5899999737739563</c:v>
                </c:pt>
                <c:pt idx="23">
                  <c:v>0.6600000262260437</c:v>
                </c:pt>
                <c:pt idx="24">
                  <c:v>0.68999999761581421</c:v>
                </c:pt>
                <c:pt idx="25">
                  <c:v>0.74000000953674316</c:v>
                </c:pt>
                <c:pt idx="26">
                  <c:v>0.79000002145767212</c:v>
                </c:pt>
                <c:pt idx="27">
                  <c:v>0.94999998807907104</c:v>
                </c:pt>
                <c:pt idx="28">
                  <c:v>1.070000052452087</c:v>
                </c:pt>
                <c:pt idx="29">
                  <c:v>1.1000000238418579</c:v>
                </c:pt>
                <c:pt idx="30">
                  <c:v>1.0900000333786011</c:v>
                </c:pt>
                <c:pt idx="31">
                  <c:v>1.0900000333786011</c:v>
                </c:pt>
                <c:pt idx="32">
                  <c:v>1.179999947547913</c:v>
                </c:pt>
                <c:pt idx="33">
                  <c:v>1.2100000381469731</c:v>
                </c:pt>
                <c:pt idx="34">
                  <c:v>1.0900000333786011</c:v>
                </c:pt>
                <c:pt idx="35">
                  <c:v>1.139999985694885</c:v>
                </c:pt>
                <c:pt idx="36">
                  <c:v>1.070000052452087</c:v>
                </c:pt>
                <c:pt idx="37">
                  <c:v>0.98000001907348633</c:v>
                </c:pt>
                <c:pt idx="38">
                  <c:v>0.87999999523162842</c:v>
                </c:pt>
                <c:pt idx="39">
                  <c:v>0.89999997615814209</c:v>
                </c:pt>
                <c:pt idx="40">
                  <c:v>0.85000002384185791</c:v>
                </c:pt>
                <c:pt idx="41">
                  <c:v>0.80000001192092896</c:v>
                </c:pt>
                <c:pt idx="42">
                  <c:v>0.75999999046325684</c:v>
                </c:pt>
                <c:pt idx="43">
                  <c:v>0.72000002861022949</c:v>
                </c:pt>
                <c:pt idx="44">
                  <c:v>0.76999998092651367</c:v>
                </c:pt>
                <c:pt idx="45">
                  <c:v>0.73000001907348633</c:v>
                </c:pt>
                <c:pt idx="46">
                  <c:v>0.72000002861022949</c:v>
                </c:pt>
                <c:pt idx="47">
                  <c:v>0.62000000476837158</c:v>
                </c:pt>
                <c:pt idx="48">
                  <c:v>0.5899999737739563</c:v>
                </c:pt>
                <c:pt idx="49">
                  <c:v>0.56000000238418579</c:v>
                </c:pt>
                <c:pt idx="50">
                  <c:v>0.55000001192092896</c:v>
                </c:pt>
                <c:pt idx="51">
                  <c:v>0.4699999988079071</c:v>
                </c:pt>
                <c:pt idx="52">
                  <c:v>0.49000000953674322</c:v>
                </c:pt>
                <c:pt idx="53">
                  <c:v>0.49000000953674322</c:v>
                </c:pt>
                <c:pt idx="54">
                  <c:v>0.37999999523162842</c:v>
                </c:pt>
                <c:pt idx="55">
                  <c:v>0.37000000476837158</c:v>
                </c:pt>
                <c:pt idx="56">
                  <c:v>0.37000000476837158</c:v>
                </c:pt>
                <c:pt idx="57">
                  <c:v>0.31999999284744263</c:v>
                </c:pt>
                <c:pt idx="58">
                  <c:v>0.33000001311302191</c:v>
                </c:pt>
                <c:pt idx="59">
                  <c:v>0.38999998569488531</c:v>
                </c:pt>
                <c:pt idx="60">
                  <c:v>0.33000001311302191</c:v>
                </c:pt>
                <c:pt idx="61">
                  <c:v>0.31000000238418579</c:v>
                </c:pt>
                <c:pt idx="62">
                  <c:v>0.28999999165534968</c:v>
                </c:pt>
                <c:pt idx="63">
                  <c:v>0.28999999165534968</c:v>
                </c:pt>
                <c:pt idx="64">
                  <c:v>0.28999999165534968</c:v>
                </c:pt>
                <c:pt idx="65">
                  <c:v>0.239999994635582</c:v>
                </c:pt>
                <c:pt idx="66">
                  <c:v>0.23000000417232511</c:v>
                </c:pt>
                <c:pt idx="67">
                  <c:v>0.23000000417232511</c:v>
                </c:pt>
                <c:pt idx="68">
                  <c:v>0.20000000298023221</c:v>
                </c:pt>
                <c:pt idx="69">
                  <c:v>0.18999999761581421</c:v>
                </c:pt>
                <c:pt idx="70">
                  <c:v>0.15499966259633399</c:v>
                </c:pt>
                <c:pt idx="71">
                  <c:v>0.141557688315809</c:v>
                </c:pt>
                <c:pt idx="72">
                  <c:v>0.164704878465083</c:v>
                </c:pt>
                <c:pt idx="73">
                  <c:v>0.15470842593863099</c:v>
                </c:pt>
                <c:pt idx="74">
                  <c:v>0.143655166959332</c:v>
                </c:pt>
                <c:pt idx="75">
                  <c:v>0.137970337587035</c:v>
                </c:pt>
                <c:pt idx="76">
                  <c:v>0.128333368257463</c:v>
                </c:pt>
                <c:pt idx="77">
                  <c:v>0.12830845172882599</c:v>
                </c:pt>
                <c:pt idx="78">
                  <c:v>0.12271032020697201</c:v>
                </c:pt>
                <c:pt idx="79">
                  <c:v>0.12068286423748301</c:v>
                </c:pt>
                <c:pt idx="80">
                  <c:v>0.12031851139116601</c:v>
                </c:pt>
                <c:pt idx="81">
                  <c:v>0.14066329949741599</c:v>
                </c:pt>
                <c:pt idx="82">
                  <c:v>0.124904050640049</c:v>
                </c:pt>
                <c:pt idx="83">
                  <c:v>0.16486909302226099</c:v>
                </c:pt>
                <c:pt idx="84">
                  <c:v>0.21572158783989301</c:v>
                </c:pt>
                <c:pt idx="85">
                  <c:v>0.25965638398215901</c:v>
                </c:pt>
                <c:pt idx="86">
                  <c:v>0.26138116972786002</c:v>
                </c:pt>
                <c:pt idx="87">
                  <c:v>0.31386028151415302</c:v>
                </c:pt>
                <c:pt idx="88">
                  <c:v>0.33874123098186099</c:v>
                </c:pt>
                <c:pt idx="89">
                  <c:v>0.39591975912512911</c:v>
                </c:pt>
                <c:pt idx="90">
                  <c:v>0.43318449323653302</c:v>
                </c:pt>
                <c:pt idx="91">
                  <c:v>0.53460430946213799</c:v>
                </c:pt>
                <c:pt idx="92">
                  <c:v>0.68038859429382503</c:v>
                </c:pt>
                <c:pt idx="93">
                  <c:v>0.96489260722458692</c:v>
                </c:pt>
                <c:pt idx="94">
                  <c:v>1.1474469020965601</c:v>
                </c:pt>
                <c:pt idx="95">
                  <c:v>1.33384564632823</c:v>
                </c:pt>
                <c:pt idx="96">
                  <c:v>1.59542428764246</c:v>
                </c:pt>
                <c:pt idx="97">
                  <c:v>1.79670493156405</c:v>
                </c:pt>
                <c:pt idx="98">
                  <c:v>2.0126697772647502</c:v>
                </c:pt>
                <c:pt idx="99">
                  <c:v>2.2997472374220602</c:v>
                </c:pt>
                <c:pt idx="100">
                  <c:v>2.6984624661341199</c:v>
                </c:pt>
                <c:pt idx="101">
                  <c:v>2.9534649097203398</c:v>
                </c:pt>
                <c:pt idx="102">
                  <c:v>3.1881649710855098</c:v>
                </c:pt>
                <c:pt idx="103">
                  <c:v>3.52684798585183</c:v>
                </c:pt>
                <c:pt idx="104">
                  <c:v>3.9753035265713099</c:v>
                </c:pt>
                <c:pt idx="105">
                  <c:v>4.1188221652754899</c:v>
                </c:pt>
                <c:pt idx="106">
                  <c:v>4.5816620611214498</c:v>
                </c:pt>
                <c:pt idx="107">
                  <c:v>5.5944502251397399</c:v>
                </c:pt>
                <c:pt idx="108">
                  <c:v>5.9229075949309804</c:v>
                </c:pt>
                <c:pt idx="109">
                  <c:v>6.0370789243620786</c:v>
                </c:pt>
                <c:pt idx="110">
                  <c:v>6.1065599986983914</c:v>
                </c:pt>
                <c:pt idx="111">
                  <c:v>6.3983282411544611</c:v>
                </c:pt>
                <c:pt idx="112">
                  <c:v>6.2839619707653007</c:v>
                </c:pt>
                <c:pt idx="113">
                  <c:v>6.7163033116702007</c:v>
                </c:pt>
                <c:pt idx="114">
                  <c:v>6.7074480925001092</c:v>
                </c:pt>
                <c:pt idx="115">
                  <c:v>6.4315699428212696</c:v>
                </c:pt>
                <c:pt idx="116">
                  <c:v>6.7707465127840596</c:v>
                </c:pt>
                <c:pt idx="117">
                  <c:v>6.8924735052039594</c:v>
                </c:pt>
                <c:pt idx="118">
                  <c:v>6.8874759205398206</c:v>
                </c:pt>
                <c:pt idx="119">
                  <c:v>6.8692066671161296</c:v>
                </c:pt>
                <c:pt idx="120">
                  <c:v>7.0436141747582104</c:v>
                </c:pt>
                <c:pt idx="121">
                  <c:v>7.5905502670764191</c:v>
                </c:pt>
                <c:pt idx="122">
                  <c:v>7.3627318879570396</c:v>
                </c:pt>
                <c:pt idx="123">
                  <c:v>8.1627231980754509</c:v>
                </c:pt>
                <c:pt idx="124">
                  <c:v>8.154036132806409</c:v>
                </c:pt>
                <c:pt idx="125">
                  <c:v>8.3923418413881397</c:v>
                </c:pt>
                <c:pt idx="126">
                  <c:v>8.6498237612320104</c:v>
                </c:pt>
                <c:pt idx="127">
                  <c:v>8.5333556050104207</c:v>
                </c:pt>
                <c:pt idx="128">
                  <c:v>9.0123994749129608</c:v>
                </c:pt>
                <c:pt idx="129">
                  <c:v>9.2095314578059906</c:v>
                </c:pt>
                <c:pt idx="130">
                  <c:v>9.922932404835171</c:v>
                </c:pt>
                <c:pt idx="131">
                  <c:v>10.046239495161901</c:v>
                </c:pt>
                <c:pt idx="132">
                  <c:v>10.245499324912601</c:v>
                </c:pt>
                <c:pt idx="133">
                  <c:v>10.275924006153099</c:v>
                </c:pt>
                <c:pt idx="134">
                  <c:v>10.3820625187549</c:v>
                </c:pt>
                <c:pt idx="135">
                  <c:v>10.247343412584501</c:v>
                </c:pt>
                <c:pt idx="136">
                  <c:v>10.1508118845622</c:v>
                </c:pt>
                <c:pt idx="137">
                  <c:v>10.192697030626499</c:v>
                </c:pt>
                <c:pt idx="138">
                  <c:v>10.1705931878511</c:v>
                </c:pt>
                <c:pt idx="139">
                  <c:v>10.040620336559</c:v>
                </c:pt>
                <c:pt idx="140">
                  <c:v>9.9255726011028305</c:v>
                </c:pt>
                <c:pt idx="141">
                  <c:v>10.312289289239301</c:v>
                </c:pt>
                <c:pt idx="142">
                  <c:v>9.9193381397164</c:v>
                </c:pt>
                <c:pt idx="143">
                  <c:v>9.9458076351790599</c:v>
                </c:pt>
                <c:pt idx="144">
                  <c:v>9.6341910794421199</c:v>
                </c:pt>
                <c:pt idx="145">
                  <c:v>9.3553331563687099</c:v>
                </c:pt>
                <c:pt idx="146">
                  <c:v>9.1909092301071311</c:v>
                </c:pt>
                <c:pt idx="147">
                  <c:v>9.2714760881253202</c:v>
                </c:pt>
                <c:pt idx="148">
                  <c:v>8.9997774359954299</c:v>
                </c:pt>
                <c:pt idx="149">
                  <c:v>8.4503297806179596</c:v>
                </c:pt>
                <c:pt idx="150">
                  <c:v>7.9700901833549596</c:v>
                </c:pt>
                <c:pt idx="151">
                  <c:v>8.0050096276178699</c:v>
                </c:pt>
                <c:pt idx="152">
                  <c:v>7.22082667466902</c:v>
                </c:pt>
                <c:pt idx="153">
                  <c:v>6.7564521172491494</c:v>
                </c:pt>
                <c:pt idx="154">
                  <c:v>6.8068438418474804</c:v>
                </c:pt>
                <c:pt idx="155">
                  <c:v>6.5202634533502</c:v>
                </c:pt>
                <c:pt idx="156">
                  <c:v>6.5677666854647407</c:v>
                </c:pt>
                <c:pt idx="157">
                  <c:v>6.7004334487710402</c:v>
                </c:pt>
                <c:pt idx="158">
                  <c:v>6.6385606957074597</c:v>
                </c:pt>
                <c:pt idx="159">
                  <c:v>6.5512380785444897</c:v>
                </c:pt>
                <c:pt idx="160">
                  <c:v>6.3963910143482696</c:v>
                </c:pt>
                <c:pt idx="161">
                  <c:v>6.2842901391648303</c:v>
                </c:pt>
                <c:pt idx="162">
                  <c:v>6.1442295475692799</c:v>
                </c:pt>
                <c:pt idx="163">
                  <c:v>6.19994097184225</c:v>
                </c:pt>
                <c:pt idx="164">
                  <c:v>6.3431384630825596</c:v>
                </c:pt>
                <c:pt idx="165">
                  <c:v>6.1836466427443897</c:v>
                </c:pt>
                <c:pt idx="166">
                  <c:v>6.5156504828406003</c:v>
                </c:pt>
                <c:pt idx="167">
                  <c:v>6.46653109529883</c:v>
                </c:pt>
                <c:pt idx="168">
                  <c:v>6.25303374187272</c:v>
                </c:pt>
                <c:pt idx="169">
                  <c:v>6.1502130757778399</c:v>
                </c:pt>
                <c:pt idx="170">
                  <c:v>6.2366978482911302</c:v>
                </c:pt>
                <c:pt idx="171">
                  <c:v>6.2712538584900193</c:v>
                </c:pt>
                <c:pt idx="172">
                  <c:v>6.2596655287318601</c:v>
                </c:pt>
                <c:pt idx="173">
                  <c:v>6.0946557047341399</c:v>
                </c:pt>
                <c:pt idx="174">
                  <c:v>6.2327485318961404</c:v>
                </c:pt>
                <c:pt idx="175">
                  <c:v>5.6686389777825399</c:v>
                </c:pt>
                <c:pt idx="176">
                  <c:v>5.7483281135972497</c:v>
                </c:pt>
                <c:pt idx="177">
                  <c:v>5.8134198892131703</c:v>
                </c:pt>
                <c:pt idx="178">
                  <c:v>6.1418854956438702</c:v>
                </c:pt>
                <c:pt idx="179">
                  <c:v>6.3574285779494799</c:v>
                </c:pt>
                <c:pt idx="180">
                  <c:v>6.7887383616732802</c:v>
                </c:pt>
                <c:pt idx="181">
                  <c:v>7.2301205918466298</c:v>
                </c:pt>
                <c:pt idx="182">
                  <c:v>7.4717349723545006</c:v>
                </c:pt>
                <c:pt idx="183">
                  <c:v>7.6059596940928706</c:v>
                </c:pt>
                <c:pt idx="184">
                  <c:v>7.7037688989310293</c:v>
                </c:pt>
                <c:pt idx="185">
                  <c:v>7.5449054546637004</c:v>
                </c:pt>
                <c:pt idx="186">
                  <c:v>8.2038042275939898</c:v>
                </c:pt>
                <c:pt idx="187">
                  <c:v>8.0502855978152095</c:v>
                </c:pt>
                <c:pt idx="188">
                  <c:v>9.4005290072035805</c:v>
                </c:pt>
                <c:pt idx="189">
                  <c:v>8.9438344465577213</c:v>
                </c:pt>
                <c:pt idx="190">
                  <c:v>9.7307537684853109</c:v>
                </c:pt>
                <c:pt idx="191">
                  <c:v>9.795728311819591</c:v>
                </c:pt>
                <c:pt idx="192">
                  <c:v>9.2173663036542397</c:v>
                </c:pt>
                <c:pt idx="193">
                  <c:v>8.8779318937874905</c:v>
                </c:pt>
                <c:pt idx="194">
                  <c:v>9.0663975170784497</c:v>
                </c:pt>
                <c:pt idx="195">
                  <c:v>8.9296765039085813</c:v>
                </c:pt>
                <c:pt idx="196">
                  <c:v>8.5830625525462096</c:v>
                </c:pt>
                <c:pt idx="197">
                  <c:v>8.4723035042015002</c:v>
                </c:pt>
                <c:pt idx="198">
                  <c:v>7.9349498904371707</c:v>
                </c:pt>
                <c:pt idx="199">
                  <c:v>7.6223314241176494</c:v>
                </c:pt>
                <c:pt idx="200">
                  <c:v>7.3068677015275503</c:v>
                </c:pt>
                <c:pt idx="201">
                  <c:v>7.2226335487898297</c:v>
                </c:pt>
                <c:pt idx="202">
                  <c:v>7.6306794604272001</c:v>
                </c:pt>
                <c:pt idx="203">
                  <c:v>6.8260271636114602</c:v>
                </c:pt>
                <c:pt idx="204">
                  <c:v>6.1468191738528706</c:v>
                </c:pt>
                <c:pt idx="205">
                  <c:v>5.8217747464967804</c:v>
                </c:pt>
                <c:pt idx="206">
                  <c:v>5.5640651683793907</c:v>
                </c:pt>
                <c:pt idx="207">
                  <c:v>5.4359336255927504</c:v>
                </c:pt>
                <c:pt idx="208">
                  <c:v>5.3621780069603897</c:v>
                </c:pt>
                <c:pt idx="209">
                  <c:v>5.3280139238466901</c:v>
                </c:pt>
                <c:pt idx="210">
                  <c:v>4.6885180033929101</c:v>
                </c:pt>
                <c:pt idx="211">
                  <c:v>4.5364076006811498</c:v>
                </c:pt>
                <c:pt idx="212">
                  <c:v>4.31861582334761</c:v>
                </c:pt>
                <c:pt idx="213">
                  <c:v>4.1534250104961101</c:v>
                </c:pt>
                <c:pt idx="214">
                  <c:v>4.1152311792389904</c:v>
                </c:pt>
                <c:pt idx="215">
                  <c:v>4.0719069356183697</c:v>
                </c:pt>
                <c:pt idx="216">
                  <c:v>3.9794403827506502</c:v>
                </c:pt>
                <c:pt idx="217">
                  <c:v>3.6260013999591298</c:v>
                </c:pt>
                <c:pt idx="218">
                  <c:v>3.60855215856022</c:v>
                </c:pt>
                <c:pt idx="219">
                  <c:v>3.4313048525745198</c:v>
                </c:pt>
                <c:pt idx="220">
                  <c:v>3.2899898110270001</c:v>
                </c:pt>
                <c:pt idx="221">
                  <c:v>2.7797776038704298</c:v>
                </c:pt>
                <c:pt idx="222">
                  <c:v>2.7416824646157898</c:v>
                </c:pt>
                <c:pt idx="223">
                  <c:v>2.5322140575754299</c:v>
                </c:pt>
                <c:pt idx="224">
                  <c:v>2.4991562904637901</c:v>
                </c:pt>
                <c:pt idx="225">
                  <c:v>2.4692986887185402</c:v>
                </c:pt>
                <c:pt idx="226">
                  <c:v>2.5726255291097999</c:v>
                </c:pt>
                <c:pt idx="227">
                  <c:v>2.5603341002072</c:v>
                </c:pt>
                <c:pt idx="228">
                  <c:v>3.3220547438036001</c:v>
                </c:pt>
                <c:pt idx="229">
                  <c:v>3.1331181719333601</c:v>
                </c:pt>
                <c:pt idx="230">
                  <c:v>2.7269045483643</c:v>
                </c:pt>
                <c:pt idx="231">
                  <c:v>2.7269045483643</c:v>
                </c:pt>
                <c:pt idx="232">
                  <c:v>2.9915495685229399</c:v>
                </c:pt>
                <c:pt idx="233">
                  <c:v>2.9378616624072298</c:v>
                </c:pt>
                <c:pt idx="234">
                  <c:v>2.7944494825597599</c:v>
                </c:pt>
                <c:pt idx="235">
                  <c:v>2.84575596651089</c:v>
                </c:pt>
                <c:pt idx="236">
                  <c:v>2.8029246350897399</c:v>
                </c:pt>
                <c:pt idx="237">
                  <c:v>2.7264735722664599</c:v>
                </c:pt>
                <c:pt idx="238">
                  <c:v>2.7705010340862501</c:v>
                </c:pt>
                <c:pt idx="239">
                  <c:v>2.5788302977528499</c:v>
                </c:pt>
                <c:pt idx="240">
                  <c:v>2.5451319222809898</c:v>
                </c:pt>
                <c:pt idx="241">
                  <c:v>2.69</c:v>
                </c:pt>
                <c:pt idx="242">
                  <c:v>2.5953538689157098</c:v>
                </c:pt>
                <c:pt idx="243">
                  <c:v>2.4637255050645201</c:v>
                </c:pt>
                <c:pt idx="244">
                  <c:v>2.39352750162411</c:v>
                </c:pt>
                <c:pt idx="245">
                  <c:v>2.4965632590148998</c:v>
                </c:pt>
                <c:pt idx="246">
                  <c:v>2.475960334097</c:v>
                </c:pt>
                <c:pt idx="247">
                  <c:v>2.9450622847902999</c:v>
                </c:pt>
                <c:pt idx="248">
                  <c:v>2.3672707442057401</c:v>
                </c:pt>
                <c:pt idx="249">
                  <c:v>2.4548865287941601</c:v>
                </c:pt>
                <c:pt idx="250">
                  <c:v>2.42</c:v>
                </c:pt>
                <c:pt idx="251">
                  <c:v>2.4824026637299101</c:v>
                </c:pt>
                <c:pt idx="252">
                  <c:v>2.7532977333463502</c:v>
                </c:pt>
                <c:pt idx="253">
                  <c:v>2.75040812301626</c:v>
                </c:pt>
                <c:pt idx="254">
                  <c:v>2.5807921561845899</c:v>
                </c:pt>
                <c:pt idx="255">
                  <c:v>2.5619713348409898</c:v>
                </c:pt>
                <c:pt idx="256">
                  <c:v>2.6941091908642698</c:v>
                </c:pt>
                <c:pt idx="257">
                  <c:v>2.6545803528368199</c:v>
                </c:pt>
                <c:pt idx="258">
                  <c:v>2.7256140400216999</c:v>
                </c:pt>
                <c:pt idx="259">
                  <c:v>3.0006422284920902</c:v>
                </c:pt>
                <c:pt idx="260">
                  <c:v>3.17694343213754</c:v>
                </c:pt>
                <c:pt idx="261">
                  <c:v>3.2350634246419401</c:v>
                </c:pt>
                <c:pt idx="262">
                  <c:v>3.39668690804905</c:v>
                </c:pt>
                <c:pt idx="263">
                  <c:v>3.8321407575180801</c:v>
                </c:pt>
                <c:pt idx="264">
                  <c:v>4.4724652513902798</c:v>
                </c:pt>
                <c:pt idx="265">
                  <c:v>4.2992124864830901</c:v>
                </c:pt>
                <c:pt idx="266">
                  <c:v>4.2896216037917601</c:v>
                </c:pt>
                <c:pt idx="267">
                  <c:v>4.98892666344139</c:v>
                </c:pt>
                <c:pt idx="268">
                  <c:v>5.1445538133080504</c:v>
                </c:pt>
                <c:pt idx="269">
                  <c:v>5.2764361185561786</c:v>
                </c:pt>
                <c:pt idx="270">
                  <c:v>5.3670089340948897</c:v>
                </c:pt>
                <c:pt idx="271">
                  <c:v>5.4868018451350302</c:v>
                </c:pt>
                <c:pt idx="272">
                  <c:v>5.5192453396317704</c:v>
                </c:pt>
                <c:pt idx="273">
                  <c:v>5.9561354950982004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3C4-402C-BBAE-7B7DCD2402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45641487"/>
        <c:axId val="1645642735"/>
      </c:lineChart>
      <c:dateAx>
        <c:axId val="1645641487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645642735"/>
        <c:crosses val="autoZero"/>
        <c:auto val="1"/>
        <c:lblOffset val="100"/>
        <c:baseTimeUnit val="months"/>
      </c:dateAx>
      <c:valAx>
        <c:axId val="1645642735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6456414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600"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Potential 30-Yr FRM Mortgage Rate Path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FFR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Long Term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4.5</c:v>
                </c:pt>
                <c:pt idx="1">
                  <c:v>3.75</c:v>
                </c:pt>
                <c:pt idx="2">
                  <c:v>3.25</c:v>
                </c:pt>
                <c:pt idx="3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E5-4679-A063-FDE263DD769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Yield Curve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Long Term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0</c:v>
                </c:pt>
                <c:pt idx="1">
                  <c:v>0.5</c:v>
                </c:pt>
                <c:pt idx="2">
                  <c:v>0.75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E5-4679-A063-FDE263DD769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Spread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Long Term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1.75</c:v>
                </c:pt>
                <c:pt idx="2">
                  <c:v>1.75</c:v>
                </c:pt>
                <c:pt idx="3">
                  <c:v>1.75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6E5-4679-A063-FDE263DD76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13423375"/>
        <c:axId val="1113423855"/>
      </c:barChart>
      <c:lineChart>
        <c:grouping val="standard"/>
        <c:varyColors val="0"/>
        <c:ser>
          <c:idx val="3"/>
          <c:order val="3"/>
          <c:tx>
            <c:strRef>
              <c:f>Sheet1!$E$1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Long Term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6.5</c:v>
                </c:pt>
                <c:pt idx="1">
                  <c:v>6</c:v>
                </c:pt>
                <c:pt idx="2">
                  <c:v>5.75</c:v>
                </c:pt>
                <c:pt idx="3">
                  <c:v>5.25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9C4-4E56-8593-1FCE9EEDA3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3423375"/>
        <c:axId val="1113423855"/>
      </c:lineChart>
      <c:catAx>
        <c:axId val="111342337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3423855"/>
        <c:crosses val="autoZero"/>
        <c:auto val="1"/>
        <c:lblAlgn val="ctr"/>
        <c:lblOffset val="100"/>
        <c:noMultiLvlLbl val="0"/>
      </c:catAx>
      <c:valAx>
        <c:axId val="11134238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134233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Sheet1!$A$2:$A$2748</c:f>
              <c:numCache>
                <c:formatCode>m/d/yyyy</c:formatCode>
                <c:ptCount val="2747"/>
                <c:pt idx="0">
                  <c:v>26025</c:v>
                </c:pt>
                <c:pt idx="1">
                  <c:v>26032</c:v>
                </c:pt>
                <c:pt idx="2">
                  <c:v>26039</c:v>
                </c:pt>
                <c:pt idx="3">
                  <c:v>26046</c:v>
                </c:pt>
                <c:pt idx="4">
                  <c:v>26053</c:v>
                </c:pt>
                <c:pt idx="5">
                  <c:v>26060</c:v>
                </c:pt>
                <c:pt idx="6">
                  <c:v>26067</c:v>
                </c:pt>
                <c:pt idx="7">
                  <c:v>26074</c:v>
                </c:pt>
                <c:pt idx="8">
                  <c:v>26081</c:v>
                </c:pt>
                <c:pt idx="9">
                  <c:v>26088</c:v>
                </c:pt>
                <c:pt idx="10">
                  <c:v>26095</c:v>
                </c:pt>
                <c:pt idx="11">
                  <c:v>26102</c:v>
                </c:pt>
                <c:pt idx="12">
                  <c:v>26109</c:v>
                </c:pt>
                <c:pt idx="13">
                  <c:v>26116</c:v>
                </c:pt>
                <c:pt idx="14">
                  <c:v>26123</c:v>
                </c:pt>
                <c:pt idx="15">
                  <c:v>26130</c:v>
                </c:pt>
                <c:pt idx="16">
                  <c:v>26137</c:v>
                </c:pt>
                <c:pt idx="17">
                  <c:v>26144</c:v>
                </c:pt>
                <c:pt idx="18">
                  <c:v>26151</c:v>
                </c:pt>
                <c:pt idx="19">
                  <c:v>26158</c:v>
                </c:pt>
                <c:pt idx="20">
                  <c:v>26165</c:v>
                </c:pt>
                <c:pt idx="21">
                  <c:v>26172</c:v>
                </c:pt>
                <c:pt idx="22">
                  <c:v>26179</c:v>
                </c:pt>
                <c:pt idx="23">
                  <c:v>26186</c:v>
                </c:pt>
                <c:pt idx="24">
                  <c:v>26193</c:v>
                </c:pt>
                <c:pt idx="25">
                  <c:v>26200</c:v>
                </c:pt>
                <c:pt idx="26">
                  <c:v>26207</c:v>
                </c:pt>
                <c:pt idx="27">
                  <c:v>26214</c:v>
                </c:pt>
                <c:pt idx="28">
                  <c:v>26221</c:v>
                </c:pt>
                <c:pt idx="29">
                  <c:v>26228</c:v>
                </c:pt>
                <c:pt idx="30">
                  <c:v>26235</c:v>
                </c:pt>
                <c:pt idx="31">
                  <c:v>26242</c:v>
                </c:pt>
                <c:pt idx="32">
                  <c:v>26249</c:v>
                </c:pt>
                <c:pt idx="33">
                  <c:v>26256</c:v>
                </c:pt>
                <c:pt idx="34">
                  <c:v>26263</c:v>
                </c:pt>
                <c:pt idx="35">
                  <c:v>26270</c:v>
                </c:pt>
                <c:pt idx="36">
                  <c:v>26277</c:v>
                </c:pt>
                <c:pt idx="37">
                  <c:v>26284</c:v>
                </c:pt>
                <c:pt idx="38">
                  <c:v>26291</c:v>
                </c:pt>
                <c:pt idx="39">
                  <c:v>26299</c:v>
                </c:pt>
                <c:pt idx="40">
                  <c:v>26306</c:v>
                </c:pt>
                <c:pt idx="41">
                  <c:v>26313</c:v>
                </c:pt>
                <c:pt idx="42">
                  <c:v>26320</c:v>
                </c:pt>
                <c:pt idx="43">
                  <c:v>26327</c:v>
                </c:pt>
                <c:pt idx="44">
                  <c:v>26334</c:v>
                </c:pt>
                <c:pt idx="45">
                  <c:v>26341</c:v>
                </c:pt>
                <c:pt idx="46">
                  <c:v>26348</c:v>
                </c:pt>
                <c:pt idx="47">
                  <c:v>26355</c:v>
                </c:pt>
                <c:pt idx="48">
                  <c:v>26362</c:v>
                </c:pt>
                <c:pt idx="49">
                  <c:v>26369</c:v>
                </c:pt>
                <c:pt idx="50">
                  <c:v>26376</c:v>
                </c:pt>
                <c:pt idx="51">
                  <c:v>26383</c:v>
                </c:pt>
                <c:pt idx="52">
                  <c:v>26390</c:v>
                </c:pt>
                <c:pt idx="53">
                  <c:v>26397</c:v>
                </c:pt>
                <c:pt idx="54">
                  <c:v>26404</c:v>
                </c:pt>
                <c:pt idx="55">
                  <c:v>26411</c:v>
                </c:pt>
                <c:pt idx="56">
                  <c:v>26418</c:v>
                </c:pt>
                <c:pt idx="57">
                  <c:v>26425</c:v>
                </c:pt>
                <c:pt idx="58">
                  <c:v>26432</c:v>
                </c:pt>
                <c:pt idx="59">
                  <c:v>26439</c:v>
                </c:pt>
                <c:pt idx="60">
                  <c:v>26446</c:v>
                </c:pt>
                <c:pt idx="61">
                  <c:v>26453</c:v>
                </c:pt>
                <c:pt idx="62">
                  <c:v>26460</c:v>
                </c:pt>
                <c:pt idx="63">
                  <c:v>26467</c:v>
                </c:pt>
                <c:pt idx="64">
                  <c:v>26474</c:v>
                </c:pt>
                <c:pt idx="65">
                  <c:v>26481</c:v>
                </c:pt>
                <c:pt idx="66">
                  <c:v>26488</c:v>
                </c:pt>
                <c:pt idx="67">
                  <c:v>26495</c:v>
                </c:pt>
                <c:pt idx="68">
                  <c:v>26502</c:v>
                </c:pt>
                <c:pt idx="69">
                  <c:v>26509</c:v>
                </c:pt>
                <c:pt idx="70">
                  <c:v>26516</c:v>
                </c:pt>
                <c:pt idx="71">
                  <c:v>26523</c:v>
                </c:pt>
                <c:pt idx="72">
                  <c:v>26530</c:v>
                </c:pt>
                <c:pt idx="73">
                  <c:v>26537</c:v>
                </c:pt>
                <c:pt idx="74">
                  <c:v>26544</c:v>
                </c:pt>
                <c:pt idx="75">
                  <c:v>26551</c:v>
                </c:pt>
                <c:pt idx="76">
                  <c:v>26558</c:v>
                </c:pt>
                <c:pt idx="77">
                  <c:v>26565</c:v>
                </c:pt>
                <c:pt idx="78">
                  <c:v>26572</c:v>
                </c:pt>
                <c:pt idx="79">
                  <c:v>26579</c:v>
                </c:pt>
                <c:pt idx="80">
                  <c:v>26586</c:v>
                </c:pt>
                <c:pt idx="81">
                  <c:v>26593</c:v>
                </c:pt>
                <c:pt idx="82">
                  <c:v>26600</c:v>
                </c:pt>
                <c:pt idx="83">
                  <c:v>26607</c:v>
                </c:pt>
                <c:pt idx="84">
                  <c:v>26614</c:v>
                </c:pt>
                <c:pt idx="85">
                  <c:v>26621</c:v>
                </c:pt>
                <c:pt idx="86">
                  <c:v>26628</c:v>
                </c:pt>
                <c:pt idx="87">
                  <c:v>26635</c:v>
                </c:pt>
                <c:pt idx="88">
                  <c:v>26642</c:v>
                </c:pt>
                <c:pt idx="89">
                  <c:v>26649</c:v>
                </c:pt>
                <c:pt idx="90">
                  <c:v>26656</c:v>
                </c:pt>
                <c:pt idx="91">
                  <c:v>26665</c:v>
                </c:pt>
                <c:pt idx="92">
                  <c:v>26672</c:v>
                </c:pt>
                <c:pt idx="93">
                  <c:v>26679</c:v>
                </c:pt>
                <c:pt idx="94">
                  <c:v>26686</c:v>
                </c:pt>
                <c:pt idx="95">
                  <c:v>26693</c:v>
                </c:pt>
                <c:pt idx="96">
                  <c:v>26700</c:v>
                </c:pt>
                <c:pt idx="97">
                  <c:v>26707</c:v>
                </c:pt>
                <c:pt idx="98">
                  <c:v>26714</c:v>
                </c:pt>
                <c:pt idx="99">
                  <c:v>26721</c:v>
                </c:pt>
                <c:pt idx="100">
                  <c:v>26728</c:v>
                </c:pt>
                <c:pt idx="101">
                  <c:v>26735</c:v>
                </c:pt>
                <c:pt idx="102">
                  <c:v>26742</c:v>
                </c:pt>
                <c:pt idx="103">
                  <c:v>26749</c:v>
                </c:pt>
                <c:pt idx="104">
                  <c:v>26756</c:v>
                </c:pt>
                <c:pt idx="105">
                  <c:v>26763</c:v>
                </c:pt>
                <c:pt idx="106">
                  <c:v>26770</c:v>
                </c:pt>
                <c:pt idx="107">
                  <c:v>26777</c:v>
                </c:pt>
                <c:pt idx="108">
                  <c:v>26784</c:v>
                </c:pt>
                <c:pt idx="109">
                  <c:v>26791</c:v>
                </c:pt>
                <c:pt idx="110">
                  <c:v>26798</c:v>
                </c:pt>
                <c:pt idx="111">
                  <c:v>26805</c:v>
                </c:pt>
                <c:pt idx="112">
                  <c:v>26812</c:v>
                </c:pt>
                <c:pt idx="113">
                  <c:v>26819</c:v>
                </c:pt>
                <c:pt idx="114">
                  <c:v>26826</c:v>
                </c:pt>
                <c:pt idx="115">
                  <c:v>26833</c:v>
                </c:pt>
                <c:pt idx="116">
                  <c:v>26840</c:v>
                </c:pt>
                <c:pt idx="117">
                  <c:v>26847</c:v>
                </c:pt>
                <c:pt idx="118">
                  <c:v>26854</c:v>
                </c:pt>
                <c:pt idx="119">
                  <c:v>26861</c:v>
                </c:pt>
                <c:pt idx="120">
                  <c:v>26868</c:v>
                </c:pt>
                <c:pt idx="121">
                  <c:v>26875</c:v>
                </c:pt>
                <c:pt idx="122">
                  <c:v>26882</c:v>
                </c:pt>
                <c:pt idx="123">
                  <c:v>26889</c:v>
                </c:pt>
                <c:pt idx="124">
                  <c:v>26896</c:v>
                </c:pt>
                <c:pt idx="125">
                  <c:v>26903</c:v>
                </c:pt>
                <c:pt idx="126">
                  <c:v>26910</c:v>
                </c:pt>
                <c:pt idx="127">
                  <c:v>26917</c:v>
                </c:pt>
                <c:pt idx="128">
                  <c:v>26924</c:v>
                </c:pt>
                <c:pt idx="129">
                  <c:v>26931</c:v>
                </c:pt>
                <c:pt idx="130">
                  <c:v>26938</c:v>
                </c:pt>
                <c:pt idx="131">
                  <c:v>26945</c:v>
                </c:pt>
                <c:pt idx="132">
                  <c:v>26952</c:v>
                </c:pt>
                <c:pt idx="133">
                  <c:v>26959</c:v>
                </c:pt>
                <c:pt idx="134">
                  <c:v>26966</c:v>
                </c:pt>
                <c:pt idx="135">
                  <c:v>26973</c:v>
                </c:pt>
                <c:pt idx="136">
                  <c:v>26980</c:v>
                </c:pt>
                <c:pt idx="137">
                  <c:v>26987</c:v>
                </c:pt>
                <c:pt idx="138">
                  <c:v>26994</c:v>
                </c:pt>
                <c:pt idx="139">
                  <c:v>27001</c:v>
                </c:pt>
                <c:pt idx="140">
                  <c:v>27008</c:v>
                </c:pt>
                <c:pt idx="141">
                  <c:v>27015</c:v>
                </c:pt>
                <c:pt idx="142">
                  <c:v>27022</c:v>
                </c:pt>
                <c:pt idx="143">
                  <c:v>27030</c:v>
                </c:pt>
                <c:pt idx="144">
                  <c:v>27037</c:v>
                </c:pt>
                <c:pt idx="145">
                  <c:v>27044</c:v>
                </c:pt>
                <c:pt idx="146">
                  <c:v>27051</c:v>
                </c:pt>
                <c:pt idx="147">
                  <c:v>27058</c:v>
                </c:pt>
                <c:pt idx="148">
                  <c:v>27065</c:v>
                </c:pt>
                <c:pt idx="149">
                  <c:v>27072</c:v>
                </c:pt>
                <c:pt idx="150">
                  <c:v>27079</c:v>
                </c:pt>
                <c:pt idx="151">
                  <c:v>27086</c:v>
                </c:pt>
                <c:pt idx="152">
                  <c:v>27093</c:v>
                </c:pt>
                <c:pt idx="153">
                  <c:v>27100</c:v>
                </c:pt>
                <c:pt idx="154">
                  <c:v>27107</c:v>
                </c:pt>
                <c:pt idx="155">
                  <c:v>27114</c:v>
                </c:pt>
                <c:pt idx="156">
                  <c:v>27121</c:v>
                </c:pt>
                <c:pt idx="157">
                  <c:v>27128</c:v>
                </c:pt>
                <c:pt idx="158">
                  <c:v>27135</c:v>
                </c:pt>
                <c:pt idx="159">
                  <c:v>27142</c:v>
                </c:pt>
                <c:pt idx="160">
                  <c:v>27149</c:v>
                </c:pt>
                <c:pt idx="161">
                  <c:v>27156</c:v>
                </c:pt>
                <c:pt idx="162">
                  <c:v>27163</c:v>
                </c:pt>
                <c:pt idx="163">
                  <c:v>27170</c:v>
                </c:pt>
                <c:pt idx="164">
                  <c:v>27177</c:v>
                </c:pt>
                <c:pt idx="165">
                  <c:v>27184</c:v>
                </c:pt>
                <c:pt idx="166">
                  <c:v>27191</c:v>
                </c:pt>
                <c:pt idx="167">
                  <c:v>27198</c:v>
                </c:pt>
                <c:pt idx="168">
                  <c:v>27205</c:v>
                </c:pt>
                <c:pt idx="169">
                  <c:v>27212</c:v>
                </c:pt>
                <c:pt idx="170">
                  <c:v>27219</c:v>
                </c:pt>
                <c:pt idx="171">
                  <c:v>27226</c:v>
                </c:pt>
                <c:pt idx="172">
                  <c:v>27233</c:v>
                </c:pt>
                <c:pt idx="173">
                  <c:v>27240</c:v>
                </c:pt>
                <c:pt idx="174">
                  <c:v>27247</c:v>
                </c:pt>
                <c:pt idx="175">
                  <c:v>27254</c:v>
                </c:pt>
                <c:pt idx="176">
                  <c:v>27261</c:v>
                </c:pt>
                <c:pt idx="177">
                  <c:v>27268</c:v>
                </c:pt>
                <c:pt idx="178">
                  <c:v>27275</c:v>
                </c:pt>
                <c:pt idx="179">
                  <c:v>27282</c:v>
                </c:pt>
                <c:pt idx="180">
                  <c:v>27289</c:v>
                </c:pt>
                <c:pt idx="181">
                  <c:v>27296</c:v>
                </c:pt>
                <c:pt idx="182">
                  <c:v>27303</c:v>
                </c:pt>
                <c:pt idx="183">
                  <c:v>27310</c:v>
                </c:pt>
                <c:pt idx="184">
                  <c:v>27317</c:v>
                </c:pt>
                <c:pt idx="185">
                  <c:v>27324</c:v>
                </c:pt>
                <c:pt idx="186">
                  <c:v>27331</c:v>
                </c:pt>
                <c:pt idx="187">
                  <c:v>27338</c:v>
                </c:pt>
                <c:pt idx="188">
                  <c:v>27345</c:v>
                </c:pt>
                <c:pt idx="189">
                  <c:v>27352</c:v>
                </c:pt>
                <c:pt idx="190">
                  <c:v>27359</c:v>
                </c:pt>
                <c:pt idx="191">
                  <c:v>27366</c:v>
                </c:pt>
                <c:pt idx="192">
                  <c:v>27373</c:v>
                </c:pt>
                <c:pt idx="193">
                  <c:v>27380</c:v>
                </c:pt>
                <c:pt idx="194">
                  <c:v>27387</c:v>
                </c:pt>
                <c:pt idx="195">
                  <c:v>27395</c:v>
                </c:pt>
                <c:pt idx="196">
                  <c:v>27402</c:v>
                </c:pt>
                <c:pt idx="197">
                  <c:v>27409</c:v>
                </c:pt>
                <c:pt idx="198">
                  <c:v>27416</c:v>
                </c:pt>
                <c:pt idx="199">
                  <c:v>27423</c:v>
                </c:pt>
                <c:pt idx="200">
                  <c:v>27430</c:v>
                </c:pt>
                <c:pt idx="201">
                  <c:v>27437</c:v>
                </c:pt>
                <c:pt idx="202">
                  <c:v>27444</c:v>
                </c:pt>
                <c:pt idx="203">
                  <c:v>27451</c:v>
                </c:pt>
                <c:pt idx="204">
                  <c:v>27458</c:v>
                </c:pt>
                <c:pt idx="205">
                  <c:v>27465</c:v>
                </c:pt>
                <c:pt idx="206">
                  <c:v>27472</c:v>
                </c:pt>
                <c:pt idx="207">
                  <c:v>27479</c:v>
                </c:pt>
                <c:pt idx="208">
                  <c:v>27486</c:v>
                </c:pt>
                <c:pt idx="209">
                  <c:v>27493</c:v>
                </c:pt>
                <c:pt idx="210">
                  <c:v>27500</c:v>
                </c:pt>
                <c:pt idx="211">
                  <c:v>27507</c:v>
                </c:pt>
                <c:pt idx="212">
                  <c:v>27514</c:v>
                </c:pt>
                <c:pt idx="213">
                  <c:v>27521</c:v>
                </c:pt>
                <c:pt idx="214">
                  <c:v>27528</c:v>
                </c:pt>
                <c:pt idx="215">
                  <c:v>27535</c:v>
                </c:pt>
                <c:pt idx="216">
                  <c:v>27542</c:v>
                </c:pt>
                <c:pt idx="217">
                  <c:v>27549</c:v>
                </c:pt>
                <c:pt idx="218">
                  <c:v>27556</c:v>
                </c:pt>
                <c:pt idx="219">
                  <c:v>27563</c:v>
                </c:pt>
                <c:pt idx="220">
                  <c:v>27570</c:v>
                </c:pt>
                <c:pt idx="221">
                  <c:v>27577</c:v>
                </c:pt>
                <c:pt idx="222">
                  <c:v>27584</c:v>
                </c:pt>
                <c:pt idx="223">
                  <c:v>27591</c:v>
                </c:pt>
                <c:pt idx="224">
                  <c:v>27598</c:v>
                </c:pt>
                <c:pt idx="225">
                  <c:v>27605</c:v>
                </c:pt>
                <c:pt idx="226">
                  <c:v>27612</c:v>
                </c:pt>
                <c:pt idx="227">
                  <c:v>27619</c:v>
                </c:pt>
                <c:pt idx="228">
                  <c:v>27626</c:v>
                </c:pt>
                <c:pt idx="229">
                  <c:v>27633</c:v>
                </c:pt>
                <c:pt idx="230">
                  <c:v>27640</c:v>
                </c:pt>
                <c:pt idx="231">
                  <c:v>27647</c:v>
                </c:pt>
                <c:pt idx="232">
                  <c:v>27654</c:v>
                </c:pt>
                <c:pt idx="233">
                  <c:v>27661</c:v>
                </c:pt>
                <c:pt idx="234">
                  <c:v>27668</c:v>
                </c:pt>
                <c:pt idx="235">
                  <c:v>27675</c:v>
                </c:pt>
                <c:pt idx="236">
                  <c:v>27682</c:v>
                </c:pt>
                <c:pt idx="237">
                  <c:v>27689</c:v>
                </c:pt>
                <c:pt idx="238">
                  <c:v>27696</c:v>
                </c:pt>
                <c:pt idx="239">
                  <c:v>27703</c:v>
                </c:pt>
                <c:pt idx="240">
                  <c:v>27710</c:v>
                </c:pt>
                <c:pt idx="241">
                  <c:v>27717</c:v>
                </c:pt>
                <c:pt idx="242">
                  <c:v>27724</c:v>
                </c:pt>
                <c:pt idx="243">
                  <c:v>27731</c:v>
                </c:pt>
                <c:pt idx="244">
                  <c:v>27738</c:v>
                </c:pt>
                <c:pt idx="245">
                  <c:v>27745</c:v>
                </c:pt>
                <c:pt idx="246">
                  <c:v>27752</c:v>
                </c:pt>
                <c:pt idx="247">
                  <c:v>27760</c:v>
                </c:pt>
                <c:pt idx="248">
                  <c:v>27767</c:v>
                </c:pt>
                <c:pt idx="249">
                  <c:v>27774</c:v>
                </c:pt>
                <c:pt idx="250">
                  <c:v>27781</c:v>
                </c:pt>
                <c:pt idx="251">
                  <c:v>27788</c:v>
                </c:pt>
                <c:pt idx="252">
                  <c:v>27795</c:v>
                </c:pt>
                <c:pt idx="253">
                  <c:v>27802</c:v>
                </c:pt>
                <c:pt idx="254">
                  <c:v>27809</c:v>
                </c:pt>
                <c:pt idx="255">
                  <c:v>27816</c:v>
                </c:pt>
                <c:pt idx="256">
                  <c:v>27823</c:v>
                </c:pt>
                <c:pt idx="257">
                  <c:v>27830</c:v>
                </c:pt>
                <c:pt idx="258">
                  <c:v>27837</c:v>
                </c:pt>
                <c:pt idx="259">
                  <c:v>27844</c:v>
                </c:pt>
                <c:pt idx="260">
                  <c:v>27851</c:v>
                </c:pt>
                <c:pt idx="261">
                  <c:v>27858</c:v>
                </c:pt>
                <c:pt idx="262">
                  <c:v>27865</c:v>
                </c:pt>
                <c:pt idx="263">
                  <c:v>27872</c:v>
                </c:pt>
                <c:pt idx="264">
                  <c:v>27879</c:v>
                </c:pt>
                <c:pt idx="265">
                  <c:v>27886</c:v>
                </c:pt>
                <c:pt idx="266">
                  <c:v>27893</c:v>
                </c:pt>
                <c:pt idx="267">
                  <c:v>27900</c:v>
                </c:pt>
                <c:pt idx="268">
                  <c:v>27907</c:v>
                </c:pt>
                <c:pt idx="269">
                  <c:v>27914</c:v>
                </c:pt>
                <c:pt idx="270">
                  <c:v>27921</c:v>
                </c:pt>
                <c:pt idx="271">
                  <c:v>27928</c:v>
                </c:pt>
                <c:pt idx="272">
                  <c:v>27935</c:v>
                </c:pt>
                <c:pt idx="273">
                  <c:v>27942</c:v>
                </c:pt>
                <c:pt idx="274">
                  <c:v>27949</c:v>
                </c:pt>
                <c:pt idx="275">
                  <c:v>27956</c:v>
                </c:pt>
                <c:pt idx="276">
                  <c:v>27963</c:v>
                </c:pt>
                <c:pt idx="277">
                  <c:v>27970</c:v>
                </c:pt>
                <c:pt idx="278">
                  <c:v>27977</c:v>
                </c:pt>
                <c:pt idx="279">
                  <c:v>27984</c:v>
                </c:pt>
                <c:pt idx="280">
                  <c:v>27991</c:v>
                </c:pt>
                <c:pt idx="281">
                  <c:v>27998</c:v>
                </c:pt>
                <c:pt idx="282">
                  <c:v>28005</c:v>
                </c:pt>
                <c:pt idx="283">
                  <c:v>28012</c:v>
                </c:pt>
                <c:pt idx="284">
                  <c:v>28019</c:v>
                </c:pt>
                <c:pt idx="285">
                  <c:v>28026</c:v>
                </c:pt>
                <c:pt idx="286">
                  <c:v>28033</c:v>
                </c:pt>
                <c:pt idx="287">
                  <c:v>28040</c:v>
                </c:pt>
                <c:pt idx="288">
                  <c:v>28047</c:v>
                </c:pt>
                <c:pt idx="289">
                  <c:v>28054</c:v>
                </c:pt>
                <c:pt idx="290">
                  <c:v>28061</c:v>
                </c:pt>
                <c:pt idx="291">
                  <c:v>28068</c:v>
                </c:pt>
                <c:pt idx="292">
                  <c:v>28075</c:v>
                </c:pt>
                <c:pt idx="293">
                  <c:v>28082</c:v>
                </c:pt>
                <c:pt idx="294">
                  <c:v>28089</c:v>
                </c:pt>
                <c:pt idx="295">
                  <c:v>28096</c:v>
                </c:pt>
                <c:pt idx="296">
                  <c:v>28103</c:v>
                </c:pt>
                <c:pt idx="297">
                  <c:v>28110</c:v>
                </c:pt>
                <c:pt idx="298">
                  <c:v>28117</c:v>
                </c:pt>
                <c:pt idx="299">
                  <c:v>28126</c:v>
                </c:pt>
                <c:pt idx="300">
                  <c:v>28133</c:v>
                </c:pt>
                <c:pt idx="301">
                  <c:v>28140</c:v>
                </c:pt>
                <c:pt idx="302">
                  <c:v>28147</c:v>
                </c:pt>
                <c:pt idx="303">
                  <c:v>28154</c:v>
                </c:pt>
                <c:pt idx="304">
                  <c:v>28161</c:v>
                </c:pt>
                <c:pt idx="305">
                  <c:v>28168</c:v>
                </c:pt>
                <c:pt idx="306">
                  <c:v>28175</c:v>
                </c:pt>
                <c:pt idx="307">
                  <c:v>28182</c:v>
                </c:pt>
                <c:pt idx="308">
                  <c:v>28189</c:v>
                </c:pt>
                <c:pt idx="309">
                  <c:v>28196</c:v>
                </c:pt>
                <c:pt idx="310">
                  <c:v>28203</c:v>
                </c:pt>
                <c:pt idx="311">
                  <c:v>28210</c:v>
                </c:pt>
                <c:pt idx="312">
                  <c:v>28217</c:v>
                </c:pt>
                <c:pt idx="313">
                  <c:v>28224</c:v>
                </c:pt>
                <c:pt idx="314">
                  <c:v>28231</c:v>
                </c:pt>
                <c:pt idx="315">
                  <c:v>28238</c:v>
                </c:pt>
                <c:pt idx="316">
                  <c:v>28245</c:v>
                </c:pt>
                <c:pt idx="317">
                  <c:v>28252</c:v>
                </c:pt>
                <c:pt idx="318">
                  <c:v>28259</c:v>
                </c:pt>
                <c:pt idx="319">
                  <c:v>28266</c:v>
                </c:pt>
                <c:pt idx="320">
                  <c:v>28273</c:v>
                </c:pt>
                <c:pt idx="321">
                  <c:v>28280</c:v>
                </c:pt>
                <c:pt idx="322">
                  <c:v>28287</c:v>
                </c:pt>
                <c:pt idx="323">
                  <c:v>28294</c:v>
                </c:pt>
                <c:pt idx="324">
                  <c:v>28301</c:v>
                </c:pt>
                <c:pt idx="325">
                  <c:v>28308</c:v>
                </c:pt>
                <c:pt idx="326">
                  <c:v>28315</c:v>
                </c:pt>
                <c:pt idx="327">
                  <c:v>28322</c:v>
                </c:pt>
                <c:pt idx="328">
                  <c:v>28329</c:v>
                </c:pt>
                <c:pt idx="329">
                  <c:v>28336</c:v>
                </c:pt>
                <c:pt idx="330">
                  <c:v>28343</c:v>
                </c:pt>
                <c:pt idx="331">
                  <c:v>28350</c:v>
                </c:pt>
                <c:pt idx="332">
                  <c:v>28357</c:v>
                </c:pt>
                <c:pt idx="333">
                  <c:v>28364</c:v>
                </c:pt>
                <c:pt idx="334">
                  <c:v>28371</c:v>
                </c:pt>
                <c:pt idx="335">
                  <c:v>28378</c:v>
                </c:pt>
                <c:pt idx="336">
                  <c:v>28385</c:v>
                </c:pt>
                <c:pt idx="337">
                  <c:v>28392</c:v>
                </c:pt>
                <c:pt idx="338">
                  <c:v>28399</c:v>
                </c:pt>
                <c:pt idx="339">
                  <c:v>28406</c:v>
                </c:pt>
                <c:pt idx="340">
                  <c:v>28413</c:v>
                </c:pt>
                <c:pt idx="341">
                  <c:v>28420</c:v>
                </c:pt>
                <c:pt idx="342">
                  <c:v>28427</c:v>
                </c:pt>
                <c:pt idx="343">
                  <c:v>28434</c:v>
                </c:pt>
                <c:pt idx="344">
                  <c:v>28441</c:v>
                </c:pt>
                <c:pt idx="345">
                  <c:v>28448</c:v>
                </c:pt>
                <c:pt idx="346">
                  <c:v>28455</c:v>
                </c:pt>
                <c:pt idx="347">
                  <c:v>28462</c:v>
                </c:pt>
                <c:pt idx="348">
                  <c:v>28469</c:v>
                </c:pt>
                <c:pt idx="349">
                  <c:v>28476</c:v>
                </c:pt>
                <c:pt idx="350">
                  <c:v>28483</c:v>
                </c:pt>
                <c:pt idx="351">
                  <c:v>28491</c:v>
                </c:pt>
                <c:pt idx="352">
                  <c:v>28498</c:v>
                </c:pt>
                <c:pt idx="353">
                  <c:v>28505</c:v>
                </c:pt>
                <c:pt idx="354">
                  <c:v>28512</c:v>
                </c:pt>
                <c:pt idx="355">
                  <c:v>28519</c:v>
                </c:pt>
                <c:pt idx="356">
                  <c:v>28526</c:v>
                </c:pt>
                <c:pt idx="357">
                  <c:v>28533</c:v>
                </c:pt>
                <c:pt idx="358">
                  <c:v>28540</c:v>
                </c:pt>
                <c:pt idx="359">
                  <c:v>28547</c:v>
                </c:pt>
                <c:pt idx="360">
                  <c:v>28554</c:v>
                </c:pt>
                <c:pt idx="361">
                  <c:v>28561</c:v>
                </c:pt>
                <c:pt idx="362">
                  <c:v>28568</c:v>
                </c:pt>
                <c:pt idx="363">
                  <c:v>28575</c:v>
                </c:pt>
                <c:pt idx="364">
                  <c:v>28582</c:v>
                </c:pt>
                <c:pt idx="365">
                  <c:v>28589</c:v>
                </c:pt>
                <c:pt idx="366">
                  <c:v>28596</c:v>
                </c:pt>
                <c:pt idx="367">
                  <c:v>28603</c:v>
                </c:pt>
                <c:pt idx="368">
                  <c:v>28610</c:v>
                </c:pt>
                <c:pt idx="369">
                  <c:v>28617</c:v>
                </c:pt>
                <c:pt idx="370">
                  <c:v>28624</c:v>
                </c:pt>
                <c:pt idx="371">
                  <c:v>28631</c:v>
                </c:pt>
                <c:pt idx="372">
                  <c:v>28638</c:v>
                </c:pt>
                <c:pt idx="373">
                  <c:v>28645</c:v>
                </c:pt>
                <c:pt idx="374">
                  <c:v>28652</c:v>
                </c:pt>
                <c:pt idx="375">
                  <c:v>28659</c:v>
                </c:pt>
                <c:pt idx="376">
                  <c:v>28666</c:v>
                </c:pt>
                <c:pt idx="377">
                  <c:v>28673</c:v>
                </c:pt>
                <c:pt idx="378">
                  <c:v>28680</c:v>
                </c:pt>
                <c:pt idx="379">
                  <c:v>28687</c:v>
                </c:pt>
                <c:pt idx="380">
                  <c:v>28694</c:v>
                </c:pt>
                <c:pt idx="381">
                  <c:v>28701</c:v>
                </c:pt>
                <c:pt idx="382">
                  <c:v>28708</c:v>
                </c:pt>
                <c:pt idx="383">
                  <c:v>28715</c:v>
                </c:pt>
                <c:pt idx="384">
                  <c:v>28722</c:v>
                </c:pt>
                <c:pt idx="385">
                  <c:v>28729</c:v>
                </c:pt>
                <c:pt idx="386">
                  <c:v>28736</c:v>
                </c:pt>
                <c:pt idx="387">
                  <c:v>28743</c:v>
                </c:pt>
                <c:pt idx="388">
                  <c:v>28750</c:v>
                </c:pt>
                <c:pt idx="389">
                  <c:v>28757</c:v>
                </c:pt>
                <c:pt idx="390">
                  <c:v>28764</c:v>
                </c:pt>
                <c:pt idx="391">
                  <c:v>28771</c:v>
                </c:pt>
                <c:pt idx="392">
                  <c:v>28778</c:v>
                </c:pt>
                <c:pt idx="393">
                  <c:v>28785</c:v>
                </c:pt>
                <c:pt idx="394">
                  <c:v>28792</c:v>
                </c:pt>
                <c:pt idx="395">
                  <c:v>28799</c:v>
                </c:pt>
                <c:pt idx="396">
                  <c:v>28806</c:v>
                </c:pt>
                <c:pt idx="397">
                  <c:v>28813</c:v>
                </c:pt>
                <c:pt idx="398">
                  <c:v>28820</c:v>
                </c:pt>
                <c:pt idx="399">
                  <c:v>28827</c:v>
                </c:pt>
                <c:pt idx="400">
                  <c:v>28834</c:v>
                </c:pt>
                <c:pt idx="401">
                  <c:v>28841</c:v>
                </c:pt>
                <c:pt idx="402">
                  <c:v>28848</c:v>
                </c:pt>
                <c:pt idx="403">
                  <c:v>28856</c:v>
                </c:pt>
                <c:pt idx="404">
                  <c:v>28863</c:v>
                </c:pt>
                <c:pt idx="405">
                  <c:v>28870</c:v>
                </c:pt>
                <c:pt idx="406">
                  <c:v>28877</c:v>
                </c:pt>
                <c:pt idx="407">
                  <c:v>28884</c:v>
                </c:pt>
                <c:pt idx="408">
                  <c:v>28891</c:v>
                </c:pt>
                <c:pt idx="409">
                  <c:v>28898</c:v>
                </c:pt>
                <c:pt idx="410">
                  <c:v>28905</c:v>
                </c:pt>
                <c:pt idx="411">
                  <c:v>28912</c:v>
                </c:pt>
                <c:pt idx="412">
                  <c:v>28919</c:v>
                </c:pt>
                <c:pt idx="413">
                  <c:v>28926</c:v>
                </c:pt>
                <c:pt idx="414">
                  <c:v>28933</c:v>
                </c:pt>
                <c:pt idx="415">
                  <c:v>28940</c:v>
                </c:pt>
                <c:pt idx="416">
                  <c:v>28947</c:v>
                </c:pt>
                <c:pt idx="417">
                  <c:v>28954</c:v>
                </c:pt>
                <c:pt idx="418">
                  <c:v>28961</c:v>
                </c:pt>
                <c:pt idx="419">
                  <c:v>28968</c:v>
                </c:pt>
                <c:pt idx="420">
                  <c:v>28975</c:v>
                </c:pt>
                <c:pt idx="421">
                  <c:v>28982</c:v>
                </c:pt>
                <c:pt idx="422">
                  <c:v>28989</c:v>
                </c:pt>
                <c:pt idx="423">
                  <c:v>28996</c:v>
                </c:pt>
                <c:pt idx="424">
                  <c:v>29003</c:v>
                </c:pt>
                <c:pt idx="425">
                  <c:v>29010</c:v>
                </c:pt>
                <c:pt idx="426">
                  <c:v>29017</c:v>
                </c:pt>
                <c:pt idx="427">
                  <c:v>29024</c:v>
                </c:pt>
                <c:pt idx="428">
                  <c:v>29031</c:v>
                </c:pt>
                <c:pt idx="429">
                  <c:v>29038</c:v>
                </c:pt>
                <c:pt idx="430">
                  <c:v>29045</c:v>
                </c:pt>
                <c:pt idx="431">
                  <c:v>29052</c:v>
                </c:pt>
                <c:pt idx="432">
                  <c:v>29059</c:v>
                </c:pt>
                <c:pt idx="433">
                  <c:v>29066</c:v>
                </c:pt>
                <c:pt idx="434">
                  <c:v>29073</c:v>
                </c:pt>
                <c:pt idx="435">
                  <c:v>29080</c:v>
                </c:pt>
                <c:pt idx="436">
                  <c:v>29087</c:v>
                </c:pt>
                <c:pt idx="437">
                  <c:v>29094</c:v>
                </c:pt>
                <c:pt idx="438">
                  <c:v>29101</c:v>
                </c:pt>
                <c:pt idx="439">
                  <c:v>29108</c:v>
                </c:pt>
                <c:pt idx="440">
                  <c:v>29115</c:v>
                </c:pt>
                <c:pt idx="441">
                  <c:v>29122</c:v>
                </c:pt>
                <c:pt idx="442">
                  <c:v>29129</c:v>
                </c:pt>
                <c:pt idx="443">
                  <c:v>29136</c:v>
                </c:pt>
                <c:pt idx="444">
                  <c:v>29143</c:v>
                </c:pt>
                <c:pt idx="445">
                  <c:v>29150</c:v>
                </c:pt>
                <c:pt idx="446">
                  <c:v>29157</c:v>
                </c:pt>
                <c:pt idx="447">
                  <c:v>29164</c:v>
                </c:pt>
                <c:pt idx="448">
                  <c:v>29171</c:v>
                </c:pt>
                <c:pt idx="449">
                  <c:v>29178</c:v>
                </c:pt>
                <c:pt idx="450">
                  <c:v>29185</c:v>
                </c:pt>
                <c:pt idx="451">
                  <c:v>29192</c:v>
                </c:pt>
                <c:pt idx="452">
                  <c:v>29199</c:v>
                </c:pt>
                <c:pt idx="453">
                  <c:v>29206</c:v>
                </c:pt>
                <c:pt idx="454">
                  <c:v>29213</c:v>
                </c:pt>
                <c:pt idx="455">
                  <c:v>29221</c:v>
                </c:pt>
                <c:pt idx="456">
                  <c:v>29228</c:v>
                </c:pt>
                <c:pt idx="457">
                  <c:v>29235</c:v>
                </c:pt>
                <c:pt idx="458">
                  <c:v>29242</c:v>
                </c:pt>
                <c:pt idx="459">
                  <c:v>29249</c:v>
                </c:pt>
                <c:pt idx="460">
                  <c:v>29256</c:v>
                </c:pt>
                <c:pt idx="461">
                  <c:v>29263</c:v>
                </c:pt>
                <c:pt idx="462">
                  <c:v>29270</c:v>
                </c:pt>
                <c:pt idx="463">
                  <c:v>29277</c:v>
                </c:pt>
                <c:pt idx="464">
                  <c:v>29284</c:v>
                </c:pt>
                <c:pt idx="465">
                  <c:v>29291</c:v>
                </c:pt>
                <c:pt idx="466">
                  <c:v>29298</c:v>
                </c:pt>
                <c:pt idx="467">
                  <c:v>29305</c:v>
                </c:pt>
                <c:pt idx="468">
                  <c:v>29312</c:v>
                </c:pt>
                <c:pt idx="469">
                  <c:v>29319</c:v>
                </c:pt>
                <c:pt idx="470">
                  <c:v>29326</c:v>
                </c:pt>
                <c:pt idx="471">
                  <c:v>29333</c:v>
                </c:pt>
                <c:pt idx="472">
                  <c:v>29340</c:v>
                </c:pt>
                <c:pt idx="473">
                  <c:v>29347</c:v>
                </c:pt>
                <c:pt idx="474">
                  <c:v>29354</c:v>
                </c:pt>
                <c:pt idx="475">
                  <c:v>29361</c:v>
                </c:pt>
                <c:pt idx="476">
                  <c:v>29368</c:v>
                </c:pt>
                <c:pt idx="477">
                  <c:v>29375</c:v>
                </c:pt>
                <c:pt idx="478">
                  <c:v>29382</c:v>
                </c:pt>
                <c:pt idx="479">
                  <c:v>29389</c:v>
                </c:pt>
                <c:pt idx="480">
                  <c:v>29396</c:v>
                </c:pt>
                <c:pt idx="481">
                  <c:v>29403</c:v>
                </c:pt>
                <c:pt idx="482">
                  <c:v>29410</c:v>
                </c:pt>
                <c:pt idx="483">
                  <c:v>29417</c:v>
                </c:pt>
                <c:pt idx="484">
                  <c:v>29424</c:v>
                </c:pt>
                <c:pt idx="485">
                  <c:v>29431</c:v>
                </c:pt>
                <c:pt idx="486">
                  <c:v>29438</c:v>
                </c:pt>
                <c:pt idx="487">
                  <c:v>29445</c:v>
                </c:pt>
                <c:pt idx="488">
                  <c:v>29452</c:v>
                </c:pt>
                <c:pt idx="489">
                  <c:v>29459</c:v>
                </c:pt>
                <c:pt idx="490">
                  <c:v>29466</c:v>
                </c:pt>
                <c:pt idx="491">
                  <c:v>29473</c:v>
                </c:pt>
                <c:pt idx="492">
                  <c:v>29480</c:v>
                </c:pt>
                <c:pt idx="493">
                  <c:v>29487</c:v>
                </c:pt>
                <c:pt idx="494">
                  <c:v>29494</c:v>
                </c:pt>
                <c:pt idx="495">
                  <c:v>29501</c:v>
                </c:pt>
                <c:pt idx="496">
                  <c:v>29508</c:v>
                </c:pt>
                <c:pt idx="497">
                  <c:v>29515</c:v>
                </c:pt>
                <c:pt idx="498">
                  <c:v>29522</c:v>
                </c:pt>
                <c:pt idx="499">
                  <c:v>29529</c:v>
                </c:pt>
                <c:pt idx="500">
                  <c:v>29536</c:v>
                </c:pt>
                <c:pt idx="501">
                  <c:v>29543</c:v>
                </c:pt>
                <c:pt idx="502">
                  <c:v>29550</c:v>
                </c:pt>
                <c:pt idx="503">
                  <c:v>29557</c:v>
                </c:pt>
                <c:pt idx="504">
                  <c:v>29564</c:v>
                </c:pt>
                <c:pt idx="505">
                  <c:v>29571</c:v>
                </c:pt>
                <c:pt idx="506">
                  <c:v>29578</c:v>
                </c:pt>
                <c:pt idx="507">
                  <c:v>29587</c:v>
                </c:pt>
                <c:pt idx="508">
                  <c:v>29594</c:v>
                </c:pt>
                <c:pt idx="509">
                  <c:v>29601</c:v>
                </c:pt>
                <c:pt idx="510">
                  <c:v>29608</c:v>
                </c:pt>
                <c:pt idx="511">
                  <c:v>29615</c:v>
                </c:pt>
                <c:pt idx="512">
                  <c:v>29622</c:v>
                </c:pt>
                <c:pt idx="513">
                  <c:v>29629</c:v>
                </c:pt>
                <c:pt idx="514">
                  <c:v>29636</c:v>
                </c:pt>
                <c:pt idx="515">
                  <c:v>29643</c:v>
                </c:pt>
                <c:pt idx="516">
                  <c:v>29650</c:v>
                </c:pt>
                <c:pt idx="517">
                  <c:v>29657</c:v>
                </c:pt>
                <c:pt idx="518">
                  <c:v>29664</c:v>
                </c:pt>
                <c:pt idx="519">
                  <c:v>29671</c:v>
                </c:pt>
                <c:pt idx="520">
                  <c:v>29678</c:v>
                </c:pt>
                <c:pt idx="521">
                  <c:v>29685</c:v>
                </c:pt>
                <c:pt idx="522">
                  <c:v>29692</c:v>
                </c:pt>
                <c:pt idx="523">
                  <c:v>29699</c:v>
                </c:pt>
                <c:pt idx="524">
                  <c:v>29706</c:v>
                </c:pt>
                <c:pt idx="525">
                  <c:v>29713</c:v>
                </c:pt>
                <c:pt idx="526">
                  <c:v>29720</c:v>
                </c:pt>
                <c:pt idx="527">
                  <c:v>29727</c:v>
                </c:pt>
                <c:pt idx="528">
                  <c:v>29734</c:v>
                </c:pt>
                <c:pt idx="529">
                  <c:v>29741</c:v>
                </c:pt>
                <c:pt idx="530">
                  <c:v>29748</c:v>
                </c:pt>
                <c:pt idx="531">
                  <c:v>29755</c:v>
                </c:pt>
                <c:pt idx="532">
                  <c:v>29762</c:v>
                </c:pt>
                <c:pt idx="533">
                  <c:v>29769</c:v>
                </c:pt>
                <c:pt idx="534">
                  <c:v>29776</c:v>
                </c:pt>
                <c:pt idx="535">
                  <c:v>29783</c:v>
                </c:pt>
                <c:pt idx="536">
                  <c:v>29790</c:v>
                </c:pt>
                <c:pt idx="537">
                  <c:v>29797</c:v>
                </c:pt>
                <c:pt idx="538">
                  <c:v>29804</c:v>
                </c:pt>
                <c:pt idx="539">
                  <c:v>29811</c:v>
                </c:pt>
                <c:pt idx="540">
                  <c:v>29818</c:v>
                </c:pt>
                <c:pt idx="541">
                  <c:v>29825</c:v>
                </c:pt>
                <c:pt idx="542">
                  <c:v>29832</c:v>
                </c:pt>
                <c:pt idx="543">
                  <c:v>29839</c:v>
                </c:pt>
                <c:pt idx="544">
                  <c:v>29846</c:v>
                </c:pt>
                <c:pt idx="545">
                  <c:v>29853</c:v>
                </c:pt>
                <c:pt idx="546">
                  <c:v>29860</c:v>
                </c:pt>
                <c:pt idx="547">
                  <c:v>29867</c:v>
                </c:pt>
                <c:pt idx="548">
                  <c:v>29874</c:v>
                </c:pt>
                <c:pt idx="549">
                  <c:v>29888</c:v>
                </c:pt>
                <c:pt idx="550">
                  <c:v>29895</c:v>
                </c:pt>
                <c:pt idx="551">
                  <c:v>29902</c:v>
                </c:pt>
                <c:pt idx="552">
                  <c:v>29909</c:v>
                </c:pt>
                <c:pt idx="553">
                  <c:v>29916</c:v>
                </c:pt>
                <c:pt idx="554">
                  <c:v>29923</c:v>
                </c:pt>
                <c:pt idx="555">
                  <c:v>29930</c:v>
                </c:pt>
                <c:pt idx="556">
                  <c:v>29937</c:v>
                </c:pt>
                <c:pt idx="557">
                  <c:v>29944</c:v>
                </c:pt>
                <c:pt idx="558">
                  <c:v>29959</c:v>
                </c:pt>
                <c:pt idx="559">
                  <c:v>29966</c:v>
                </c:pt>
                <c:pt idx="560">
                  <c:v>29973</c:v>
                </c:pt>
                <c:pt idx="561">
                  <c:v>29980</c:v>
                </c:pt>
                <c:pt idx="562">
                  <c:v>29987</c:v>
                </c:pt>
                <c:pt idx="563">
                  <c:v>29994</c:v>
                </c:pt>
                <c:pt idx="564">
                  <c:v>30001</c:v>
                </c:pt>
                <c:pt idx="565">
                  <c:v>30008</c:v>
                </c:pt>
                <c:pt idx="566">
                  <c:v>30015</c:v>
                </c:pt>
                <c:pt idx="567">
                  <c:v>30022</c:v>
                </c:pt>
                <c:pt idx="568">
                  <c:v>30029</c:v>
                </c:pt>
                <c:pt idx="569">
                  <c:v>30036</c:v>
                </c:pt>
                <c:pt idx="570">
                  <c:v>30043</c:v>
                </c:pt>
                <c:pt idx="571">
                  <c:v>30050</c:v>
                </c:pt>
                <c:pt idx="572">
                  <c:v>30057</c:v>
                </c:pt>
                <c:pt idx="573">
                  <c:v>30064</c:v>
                </c:pt>
                <c:pt idx="574">
                  <c:v>30071</c:v>
                </c:pt>
                <c:pt idx="575">
                  <c:v>30078</c:v>
                </c:pt>
                <c:pt idx="576">
                  <c:v>30085</c:v>
                </c:pt>
                <c:pt idx="577">
                  <c:v>30092</c:v>
                </c:pt>
                <c:pt idx="578">
                  <c:v>30099</c:v>
                </c:pt>
                <c:pt idx="579">
                  <c:v>30106</c:v>
                </c:pt>
                <c:pt idx="580">
                  <c:v>30113</c:v>
                </c:pt>
                <c:pt idx="581">
                  <c:v>30120</c:v>
                </c:pt>
                <c:pt idx="582">
                  <c:v>30127</c:v>
                </c:pt>
                <c:pt idx="583">
                  <c:v>30134</c:v>
                </c:pt>
                <c:pt idx="584">
                  <c:v>30141</c:v>
                </c:pt>
                <c:pt idx="585">
                  <c:v>30148</c:v>
                </c:pt>
                <c:pt idx="586">
                  <c:v>30155</c:v>
                </c:pt>
                <c:pt idx="587">
                  <c:v>30162</c:v>
                </c:pt>
                <c:pt idx="588">
                  <c:v>30169</c:v>
                </c:pt>
                <c:pt idx="589">
                  <c:v>30176</c:v>
                </c:pt>
                <c:pt idx="590">
                  <c:v>30183</c:v>
                </c:pt>
                <c:pt idx="591">
                  <c:v>30190</c:v>
                </c:pt>
                <c:pt idx="592">
                  <c:v>30197</c:v>
                </c:pt>
                <c:pt idx="593">
                  <c:v>30204</c:v>
                </c:pt>
                <c:pt idx="594">
                  <c:v>30211</c:v>
                </c:pt>
                <c:pt idx="595">
                  <c:v>30218</c:v>
                </c:pt>
                <c:pt idx="596">
                  <c:v>30225</c:v>
                </c:pt>
                <c:pt idx="597">
                  <c:v>30232</c:v>
                </c:pt>
                <c:pt idx="598">
                  <c:v>30239</c:v>
                </c:pt>
                <c:pt idx="599">
                  <c:v>30246</c:v>
                </c:pt>
                <c:pt idx="600">
                  <c:v>30253</c:v>
                </c:pt>
                <c:pt idx="601">
                  <c:v>30260</c:v>
                </c:pt>
                <c:pt idx="602">
                  <c:v>30267</c:v>
                </c:pt>
                <c:pt idx="603">
                  <c:v>30274</c:v>
                </c:pt>
                <c:pt idx="604">
                  <c:v>30281</c:v>
                </c:pt>
                <c:pt idx="605">
                  <c:v>30288</c:v>
                </c:pt>
                <c:pt idx="606">
                  <c:v>30295</c:v>
                </c:pt>
                <c:pt idx="607">
                  <c:v>30302</c:v>
                </c:pt>
                <c:pt idx="608">
                  <c:v>30309</c:v>
                </c:pt>
                <c:pt idx="609">
                  <c:v>30317</c:v>
                </c:pt>
                <c:pt idx="610">
                  <c:v>30324</c:v>
                </c:pt>
                <c:pt idx="611">
                  <c:v>30331</c:v>
                </c:pt>
                <c:pt idx="612">
                  <c:v>30338</c:v>
                </c:pt>
                <c:pt idx="613">
                  <c:v>30345</c:v>
                </c:pt>
                <c:pt idx="614">
                  <c:v>30352</c:v>
                </c:pt>
                <c:pt idx="615">
                  <c:v>30359</c:v>
                </c:pt>
                <c:pt idx="616">
                  <c:v>30366</c:v>
                </c:pt>
                <c:pt idx="617">
                  <c:v>30373</c:v>
                </c:pt>
                <c:pt idx="618">
                  <c:v>30380</c:v>
                </c:pt>
                <c:pt idx="619">
                  <c:v>30387</c:v>
                </c:pt>
                <c:pt idx="620">
                  <c:v>30394</c:v>
                </c:pt>
                <c:pt idx="621">
                  <c:v>30401</c:v>
                </c:pt>
                <c:pt idx="622">
                  <c:v>30408</c:v>
                </c:pt>
                <c:pt idx="623">
                  <c:v>30415</c:v>
                </c:pt>
                <c:pt idx="624">
                  <c:v>30422</c:v>
                </c:pt>
                <c:pt idx="625">
                  <c:v>30429</c:v>
                </c:pt>
                <c:pt idx="626">
                  <c:v>30436</c:v>
                </c:pt>
                <c:pt idx="627">
                  <c:v>30443</c:v>
                </c:pt>
                <c:pt idx="628">
                  <c:v>30450</c:v>
                </c:pt>
                <c:pt idx="629">
                  <c:v>30457</c:v>
                </c:pt>
                <c:pt idx="630">
                  <c:v>30464</c:v>
                </c:pt>
                <c:pt idx="631">
                  <c:v>30471</c:v>
                </c:pt>
                <c:pt idx="632">
                  <c:v>30478</c:v>
                </c:pt>
                <c:pt idx="633">
                  <c:v>30485</c:v>
                </c:pt>
                <c:pt idx="634">
                  <c:v>30492</c:v>
                </c:pt>
                <c:pt idx="635">
                  <c:v>30499</c:v>
                </c:pt>
                <c:pt idx="636">
                  <c:v>30506</c:v>
                </c:pt>
                <c:pt idx="637">
                  <c:v>30513</c:v>
                </c:pt>
                <c:pt idx="638">
                  <c:v>30520</c:v>
                </c:pt>
                <c:pt idx="639">
                  <c:v>30527</c:v>
                </c:pt>
                <c:pt idx="640">
                  <c:v>30534</c:v>
                </c:pt>
                <c:pt idx="641">
                  <c:v>30541</c:v>
                </c:pt>
                <c:pt idx="642">
                  <c:v>30548</c:v>
                </c:pt>
                <c:pt idx="643">
                  <c:v>30555</c:v>
                </c:pt>
                <c:pt idx="644">
                  <c:v>30562</c:v>
                </c:pt>
                <c:pt idx="645">
                  <c:v>30569</c:v>
                </c:pt>
                <c:pt idx="646">
                  <c:v>30576</c:v>
                </c:pt>
                <c:pt idx="647">
                  <c:v>30583</c:v>
                </c:pt>
                <c:pt idx="648">
                  <c:v>30590</c:v>
                </c:pt>
                <c:pt idx="649">
                  <c:v>30597</c:v>
                </c:pt>
                <c:pt idx="650">
                  <c:v>30604</c:v>
                </c:pt>
                <c:pt idx="651">
                  <c:v>30611</c:v>
                </c:pt>
                <c:pt idx="652">
                  <c:v>30618</c:v>
                </c:pt>
                <c:pt idx="653">
                  <c:v>30625</c:v>
                </c:pt>
                <c:pt idx="654">
                  <c:v>30632</c:v>
                </c:pt>
                <c:pt idx="655">
                  <c:v>30639</c:v>
                </c:pt>
                <c:pt idx="656">
                  <c:v>30646</c:v>
                </c:pt>
                <c:pt idx="657">
                  <c:v>30653</c:v>
                </c:pt>
                <c:pt idx="658">
                  <c:v>30660</c:v>
                </c:pt>
                <c:pt idx="659">
                  <c:v>30667</c:v>
                </c:pt>
                <c:pt idx="660">
                  <c:v>30674</c:v>
                </c:pt>
                <c:pt idx="661">
                  <c:v>30682</c:v>
                </c:pt>
                <c:pt idx="662">
                  <c:v>30689</c:v>
                </c:pt>
                <c:pt idx="663">
                  <c:v>30696</c:v>
                </c:pt>
                <c:pt idx="664">
                  <c:v>30703</c:v>
                </c:pt>
                <c:pt idx="665">
                  <c:v>30710</c:v>
                </c:pt>
                <c:pt idx="666">
                  <c:v>30717</c:v>
                </c:pt>
                <c:pt idx="667">
                  <c:v>30724</c:v>
                </c:pt>
                <c:pt idx="668">
                  <c:v>30731</c:v>
                </c:pt>
                <c:pt idx="669">
                  <c:v>30738</c:v>
                </c:pt>
                <c:pt idx="670">
                  <c:v>30745</c:v>
                </c:pt>
                <c:pt idx="671">
                  <c:v>30752</c:v>
                </c:pt>
                <c:pt idx="672">
                  <c:v>30759</c:v>
                </c:pt>
                <c:pt idx="673">
                  <c:v>30766</c:v>
                </c:pt>
                <c:pt idx="674">
                  <c:v>30773</c:v>
                </c:pt>
                <c:pt idx="675">
                  <c:v>30780</c:v>
                </c:pt>
                <c:pt idx="676">
                  <c:v>30787</c:v>
                </c:pt>
                <c:pt idx="677">
                  <c:v>30794</c:v>
                </c:pt>
                <c:pt idx="678">
                  <c:v>30801</c:v>
                </c:pt>
                <c:pt idx="679">
                  <c:v>30808</c:v>
                </c:pt>
                <c:pt idx="680">
                  <c:v>30815</c:v>
                </c:pt>
                <c:pt idx="681">
                  <c:v>30822</c:v>
                </c:pt>
                <c:pt idx="682">
                  <c:v>30829</c:v>
                </c:pt>
                <c:pt idx="683">
                  <c:v>30836</c:v>
                </c:pt>
                <c:pt idx="684">
                  <c:v>30843</c:v>
                </c:pt>
                <c:pt idx="685">
                  <c:v>30850</c:v>
                </c:pt>
                <c:pt idx="686">
                  <c:v>30857</c:v>
                </c:pt>
                <c:pt idx="687">
                  <c:v>30864</c:v>
                </c:pt>
                <c:pt idx="688">
                  <c:v>30871</c:v>
                </c:pt>
                <c:pt idx="689">
                  <c:v>30878</c:v>
                </c:pt>
                <c:pt idx="690">
                  <c:v>30885</c:v>
                </c:pt>
                <c:pt idx="691">
                  <c:v>30892</c:v>
                </c:pt>
                <c:pt idx="692">
                  <c:v>30899</c:v>
                </c:pt>
                <c:pt idx="693">
                  <c:v>30906</c:v>
                </c:pt>
                <c:pt idx="694">
                  <c:v>30913</c:v>
                </c:pt>
                <c:pt idx="695">
                  <c:v>30920</c:v>
                </c:pt>
                <c:pt idx="696">
                  <c:v>30927</c:v>
                </c:pt>
                <c:pt idx="697">
                  <c:v>30934</c:v>
                </c:pt>
                <c:pt idx="698">
                  <c:v>30941</c:v>
                </c:pt>
                <c:pt idx="699">
                  <c:v>30948</c:v>
                </c:pt>
                <c:pt idx="700">
                  <c:v>30955</c:v>
                </c:pt>
                <c:pt idx="701">
                  <c:v>30962</c:v>
                </c:pt>
                <c:pt idx="702">
                  <c:v>30969</c:v>
                </c:pt>
                <c:pt idx="703">
                  <c:v>30976</c:v>
                </c:pt>
                <c:pt idx="704">
                  <c:v>30983</c:v>
                </c:pt>
                <c:pt idx="705">
                  <c:v>30990</c:v>
                </c:pt>
                <c:pt idx="706">
                  <c:v>30997</c:v>
                </c:pt>
                <c:pt idx="707">
                  <c:v>31004</c:v>
                </c:pt>
                <c:pt idx="708">
                  <c:v>31011</c:v>
                </c:pt>
                <c:pt idx="709">
                  <c:v>31018</c:v>
                </c:pt>
                <c:pt idx="710">
                  <c:v>31025</c:v>
                </c:pt>
                <c:pt idx="711">
                  <c:v>31032</c:v>
                </c:pt>
                <c:pt idx="712">
                  <c:v>31039</c:v>
                </c:pt>
                <c:pt idx="713">
                  <c:v>31048</c:v>
                </c:pt>
                <c:pt idx="714">
                  <c:v>31055</c:v>
                </c:pt>
                <c:pt idx="715">
                  <c:v>31062</c:v>
                </c:pt>
                <c:pt idx="716">
                  <c:v>31069</c:v>
                </c:pt>
                <c:pt idx="717">
                  <c:v>31076</c:v>
                </c:pt>
                <c:pt idx="718">
                  <c:v>31083</c:v>
                </c:pt>
                <c:pt idx="719">
                  <c:v>31090</c:v>
                </c:pt>
                <c:pt idx="720">
                  <c:v>31097</c:v>
                </c:pt>
                <c:pt idx="721">
                  <c:v>31104</c:v>
                </c:pt>
                <c:pt idx="722">
                  <c:v>31111</c:v>
                </c:pt>
                <c:pt idx="723">
                  <c:v>31118</c:v>
                </c:pt>
                <c:pt idx="724">
                  <c:v>31125</c:v>
                </c:pt>
                <c:pt idx="725">
                  <c:v>31132</c:v>
                </c:pt>
                <c:pt idx="726">
                  <c:v>31139</c:v>
                </c:pt>
                <c:pt idx="727">
                  <c:v>31146</c:v>
                </c:pt>
                <c:pt idx="728">
                  <c:v>31153</c:v>
                </c:pt>
                <c:pt idx="729">
                  <c:v>31160</c:v>
                </c:pt>
                <c:pt idx="730">
                  <c:v>31167</c:v>
                </c:pt>
                <c:pt idx="731">
                  <c:v>31174</c:v>
                </c:pt>
                <c:pt idx="732">
                  <c:v>31181</c:v>
                </c:pt>
                <c:pt idx="733">
                  <c:v>31188</c:v>
                </c:pt>
                <c:pt idx="734">
                  <c:v>31195</c:v>
                </c:pt>
                <c:pt idx="735">
                  <c:v>31202</c:v>
                </c:pt>
                <c:pt idx="736">
                  <c:v>31209</c:v>
                </c:pt>
                <c:pt idx="737">
                  <c:v>31216</c:v>
                </c:pt>
                <c:pt idx="738">
                  <c:v>31223</c:v>
                </c:pt>
                <c:pt idx="739">
                  <c:v>31230</c:v>
                </c:pt>
                <c:pt idx="740">
                  <c:v>31237</c:v>
                </c:pt>
                <c:pt idx="741">
                  <c:v>31244</c:v>
                </c:pt>
                <c:pt idx="742">
                  <c:v>31251</c:v>
                </c:pt>
                <c:pt idx="743">
                  <c:v>31258</c:v>
                </c:pt>
                <c:pt idx="744">
                  <c:v>31265</c:v>
                </c:pt>
                <c:pt idx="745">
                  <c:v>31272</c:v>
                </c:pt>
                <c:pt idx="746">
                  <c:v>31279</c:v>
                </c:pt>
                <c:pt idx="747">
                  <c:v>31286</c:v>
                </c:pt>
                <c:pt idx="748">
                  <c:v>31293</c:v>
                </c:pt>
                <c:pt idx="749">
                  <c:v>31300</c:v>
                </c:pt>
                <c:pt idx="750">
                  <c:v>31307</c:v>
                </c:pt>
                <c:pt idx="751">
                  <c:v>31314</c:v>
                </c:pt>
                <c:pt idx="752">
                  <c:v>31321</c:v>
                </c:pt>
                <c:pt idx="753">
                  <c:v>31328</c:v>
                </c:pt>
                <c:pt idx="754">
                  <c:v>31335</c:v>
                </c:pt>
                <c:pt idx="755">
                  <c:v>31342</c:v>
                </c:pt>
                <c:pt idx="756">
                  <c:v>31349</c:v>
                </c:pt>
                <c:pt idx="757">
                  <c:v>31356</c:v>
                </c:pt>
                <c:pt idx="758">
                  <c:v>31363</c:v>
                </c:pt>
                <c:pt idx="759">
                  <c:v>31370</c:v>
                </c:pt>
                <c:pt idx="760">
                  <c:v>31377</c:v>
                </c:pt>
                <c:pt idx="761">
                  <c:v>31384</c:v>
                </c:pt>
                <c:pt idx="762">
                  <c:v>31391</c:v>
                </c:pt>
                <c:pt idx="763">
                  <c:v>31398</c:v>
                </c:pt>
                <c:pt idx="764">
                  <c:v>31405</c:v>
                </c:pt>
                <c:pt idx="765">
                  <c:v>31413</c:v>
                </c:pt>
                <c:pt idx="766">
                  <c:v>31420</c:v>
                </c:pt>
                <c:pt idx="767">
                  <c:v>31427</c:v>
                </c:pt>
                <c:pt idx="768">
                  <c:v>31434</c:v>
                </c:pt>
                <c:pt idx="769">
                  <c:v>31441</c:v>
                </c:pt>
                <c:pt idx="770">
                  <c:v>31448</c:v>
                </c:pt>
                <c:pt idx="771">
                  <c:v>31455</c:v>
                </c:pt>
                <c:pt idx="772">
                  <c:v>31462</c:v>
                </c:pt>
                <c:pt idx="773">
                  <c:v>31469</c:v>
                </c:pt>
                <c:pt idx="774">
                  <c:v>31476</c:v>
                </c:pt>
                <c:pt idx="775">
                  <c:v>31483</c:v>
                </c:pt>
                <c:pt idx="776">
                  <c:v>31490</c:v>
                </c:pt>
                <c:pt idx="777">
                  <c:v>31497</c:v>
                </c:pt>
                <c:pt idx="778">
                  <c:v>31504</c:v>
                </c:pt>
                <c:pt idx="779">
                  <c:v>31511</c:v>
                </c:pt>
                <c:pt idx="780">
                  <c:v>31518</c:v>
                </c:pt>
                <c:pt idx="781">
                  <c:v>31525</c:v>
                </c:pt>
                <c:pt idx="782">
                  <c:v>31532</c:v>
                </c:pt>
                <c:pt idx="783">
                  <c:v>31539</c:v>
                </c:pt>
                <c:pt idx="784">
                  <c:v>31546</c:v>
                </c:pt>
                <c:pt idx="785">
                  <c:v>31553</c:v>
                </c:pt>
                <c:pt idx="786">
                  <c:v>31560</c:v>
                </c:pt>
                <c:pt idx="787">
                  <c:v>31567</c:v>
                </c:pt>
                <c:pt idx="788">
                  <c:v>31574</c:v>
                </c:pt>
                <c:pt idx="789">
                  <c:v>31581</c:v>
                </c:pt>
                <c:pt idx="790">
                  <c:v>31588</c:v>
                </c:pt>
                <c:pt idx="791">
                  <c:v>31595</c:v>
                </c:pt>
                <c:pt idx="792">
                  <c:v>31602</c:v>
                </c:pt>
                <c:pt idx="793">
                  <c:v>31609</c:v>
                </c:pt>
                <c:pt idx="794">
                  <c:v>31616</c:v>
                </c:pt>
                <c:pt idx="795">
                  <c:v>31623</c:v>
                </c:pt>
                <c:pt idx="796">
                  <c:v>31630</c:v>
                </c:pt>
                <c:pt idx="797">
                  <c:v>31637</c:v>
                </c:pt>
                <c:pt idx="798">
                  <c:v>31644</c:v>
                </c:pt>
                <c:pt idx="799">
                  <c:v>31651</c:v>
                </c:pt>
                <c:pt idx="800">
                  <c:v>31658</c:v>
                </c:pt>
                <c:pt idx="801">
                  <c:v>31665</c:v>
                </c:pt>
                <c:pt idx="802">
                  <c:v>31672</c:v>
                </c:pt>
                <c:pt idx="803">
                  <c:v>31679</c:v>
                </c:pt>
                <c:pt idx="804">
                  <c:v>31686</c:v>
                </c:pt>
                <c:pt idx="805">
                  <c:v>31693</c:v>
                </c:pt>
                <c:pt idx="806">
                  <c:v>31700</c:v>
                </c:pt>
                <c:pt idx="807">
                  <c:v>31707</c:v>
                </c:pt>
                <c:pt idx="808">
                  <c:v>31714</c:v>
                </c:pt>
                <c:pt idx="809">
                  <c:v>31721</c:v>
                </c:pt>
                <c:pt idx="810">
                  <c:v>31728</c:v>
                </c:pt>
                <c:pt idx="811">
                  <c:v>31735</c:v>
                </c:pt>
                <c:pt idx="812">
                  <c:v>31742</c:v>
                </c:pt>
                <c:pt idx="813">
                  <c:v>31749</c:v>
                </c:pt>
                <c:pt idx="814">
                  <c:v>31756</c:v>
                </c:pt>
                <c:pt idx="815">
                  <c:v>31763</c:v>
                </c:pt>
                <c:pt idx="816">
                  <c:v>31770</c:v>
                </c:pt>
                <c:pt idx="817">
                  <c:v>31778</c:v>
                </c:pt>
                <c:pt idx="818">
                  <c:v>31785</c:v>
                </c:pt>
                <c:pt idx="819">
                  <c:v>31792</c:v>
                </c:pt>
                <c:pt idx="820">
                  <c:v>31799</c:v>
                </c:pt>
                <c:pt idx="821">
                  <c:v>31806</c:v>
                </c:pt>
                <c:pt idx="822">
                  <c:v>31813</c:v>
                </c:pt>
                <c:pt idx="823">
                  <c:v>31820</c:v>
                </c:pt>
                <c:pt idx="824">
                  <c:v>31827</c:v>
                </c:pt>
                <c:pt idx="825">
                  <c:v>31834</c:v>
                </c:pt>
                <c:pt idx="826">
                  <c:v>31841</c:v>
                </c:pt>
                <c:pt idx="827">
                  <c:v>31848</c:v>
                </c:pt>
                <c:pt idx="828">
                  <c:v>31855</c:v>
                </c:pt>
                <c:pt idx="829">
                  <c:v>31862</c:v>
                </c:pt>
                <c:pt idx="830">
                  <c:v>31869</c:v>
                </c:pt>
                <c:pt idx="831">
                  <c:v>31876</c:v>
                </c:pt>
                <c:pt idx="832">
                  <c:v>31883</c:v>
                </c:pt>
                <c:pt idx="833">
                  <c:v>31890</c:v>
                </c:pt>
                <c:pt idx="834">
                  <c:v>31897</c:v>
                </c:pt>
                <c:pt idx="835">
                  <c:v>31904</c:v>
                </c:pt>
                <c:pt idx="836">
                  <c:v>31911</c:v>
                </c:pt>
                <c:pt idx="837">
                  <c:v>31918</c:v>
                </c:pt>
                <c:pt idx="838">
                  <c:v>31925</c:v>
                </c:pt>
                <c:pt idx="839">
                  <c:v>31932</c:v>
                </c:pt>
                <c:pt idx="840">
                  <c:v>31939</c:v>
                </c:pt>
                <c:pt idx="841">
                  <c:v>31946</c:v>
                </c:pt>
                <c:pt idx="842">
                  <c:v>31953</c:v>
                </c:pt>
                <c:pt idx="843">
                  <c:v>31960</c:v>
                </c:pt>
                <c:pt idx="844">
                  <c:v>31967</c:v>
                </c:pt>
                <c:pt idx="845">
                  <c:v>31974</c:v>
                </c:pt>
                <c:pt idx="846">
                  <c:v>31981</c:v>
                </c:pt>
                <c:pt idx="847">
                  <c:v>31988</c:v>
                </c:pt>
                <c:pt idx="848">
                  <c:v>31995</c:v>
                </c:pt>
                <c:pt idx="849">
                  <c:v>32002</c:v>
                </c:pt>
                <c:pt idx="850">
                  <c:v>32009</c:v>
                </c:pt>
                <c:pt idx="851">
                  <c:v>32016</c:v>
                </c:pt>
                <c:pt idx="852">
                  <c:v>32023</c:v>
                </c:pt>
                <c:pt idx="853">
                  <c:v>32030</c:v>
                </c:pt>
                <c:pt idx="854">
                  <c:v>32037</c:v>
                </c:pt>
                <c:pt idx="855">
                  <c:v>32044</c:v>
                </c:pt>
                <c:pt idx="856">
                  <c:v>32051</c:v>
                </c:pt>
                <c:pt idx="857">
                  <c:v>32058</c:v>
                </c:pt>
                <c:pt idx="858">
                  <c:v>32065</c:v>
                </c:pt>
                <c:pt idx="859">
                  <c:v>32072</c:v>
                </c:pt>
                <c:pt idx="860">
                  <c:v>32079</c:v>
                </c:pt>
                <c:pt idx="861">
                  <c:v>32086</c:v>
                </c:pt>
                <c:pt idx="862">
                  <c:v>32093</c:v>
                </c:pt>
                <c:pt idx="863">
                  <c:v>32100</c:v>
                </c:pt>
                <c:pt idx="864">
                  <c:v>32107</c:v>
                </c:pt>
                <c:pt idx="865">
                  <c:v>32114</c:v>
                </c:pt>
                <c:pt idx="866">
                  <c:v>32121</c:v>
                </c:pt>
                <c:pt idx="867">
                  <c:v>32128</c:v>
                </c:pt>
                <c:pt idx="868">
                  <c:v>32135</c:v>
                </c:pt>
                <c:pt idx="869">
                  <c:v>32150</c:v>
                </c:pt>
                <c:pt idx="870">
                  <c:v>32157</c:v>
                </c:pt>
                <c:pt idx="871">
                  <c:v>32164</c:v>
                </c:pt>
                <c:pt idx="872">
                  <c:v>32171</c:v>
                </c:pt>
                <c:pt idx="873">
                  <c:v>32178</c:v>
                </c:pt>
                <c:pt idx="874">
                  <c:v>32185</c:v>
                </c:pt>
                <c:pt idx="875">
                  <c:v>32192</c:v>
                </c:pt>
                <c:pt idx="876">
                  <c:v>32199</c:v>
                </c:pt>
                <c:pt idx="877">
                  <c:v>32206</c:v>
                </c:pt>
                <c:pt idx="878">
                  <c:v>32213</c:v>
                </c:pt>
                <c:pt idx="879">
                  <c:v>32220</c:v>
                </c:pt>
                <c:pt idx="880">
                  <c:v>32227</c:v>
                </c:pt>
                <c:pt idx="881">
                  <c:v>32234</c:v>
                </c:pt>
                <c:pt idx="882">
                  <c:v>32241</c:v>
                </c:pt>
                <c:pt idx="883">
                  <c:v>32248</c:v>
                </c:pt>
                <c:pt idx="884">
                  <c:v>32255</c:v>
                </c:pt>
                <c:pt idx="885">
                  <c:v>32262</c:v>
                </c:pt>
                <c:pt idx="886">
                  <c:v>32269</c:v>
                </c:pt>
                <c:pt idx="887">
                  <c:v>32276</c:v>
                </c:pt>
                <c:pt idx="888">
                  <c:v>32283</c:v>
                </c:pt>
                <c:pt idx="889">
                  <c:v>32290</c:v>
                </c:pt>
                <c:pt idx="890">
                  <c:v>32297</c:v>
                </c:pt>
                <c:pt idx="891">
                  <c:v>32304</c:v>
                </c:pt>
                <c:pt idx="892">
                  <c:v>32311</c:v>
                </c:pt>
                <c:pt idx="893">
                  <c:v>32318</c:v>
                </c:pt>
                <c:pt idx="894">
                  <c:v>32325</c:v>
                </c:pt>
                <c:pt idx="895">
                  <c:v>32332</c:v>
                </c:pt>
                <c:pt idx="896">
                  <c:v>32339</c:v>
                </c:pt>
                <c:pt idx="897">
                  <c:v>32346</c:v>
                </c:pt>
                <c:pt idx="898">
                  <c:v>32353</c:v>
                </c:pt>
                <c:pt idx="899">
                  <c:v>32360</c:v>
                </c:pt>
                <c:pt idx="900">
                  <c:v>32367</c:v>
                </c:pt>
                <c:pt idx="901">
                  <c:v>32374</c:v>
                </c:pt>
                <c:pt idx="902">
                  <c:v>32381</c:v>
                </c:pt>
                <c:pt idx="903">
                  <c:v>32388</c:v>
                </c:pt>
                <c:pt idx="904">
                  <c:v>32395</c:v>
                </c:pt>
                <c:pt idx="905">
                  <c:v>32402</c:v>
                </c:pt>
                <c:pt idx="906">
                  <c:v>32409</c:v>
                </c:pt>
                <c:pt idx="907">
                  <c:v>32416</c:v>
                </c:pt>
                <c:pt idx="908">
                  <c:v>32423</c:v>
                </c:pt>
                <c:pt idx="909">
                  <c:v>32430</c:v>
                </c:pt>
                <c:pt idx="910">
                  <c:v>32437</c:v>
                </c:pt>
                <c:pt idx="911">
                  <c:v>32444</c:v>
                </c:pt>
                <c:pt idx="912">
                  <c:v>32451</c:v>
                </c:pt>
                <c:pt idx="913">
                  <c:v>32458</c:v>
                </c:pt>
                <c:pt idx="914">
                  <c:v>32465</c:v>
                </c:pt>
                <c:pt idx="915">
                  <c:v>32472</c:v>
                </c:pt>
                <c:pt idx="916">
                  <c:v>32479</c:v>
                </c:pt>
                <c:pt idx="917">
                  <c:v>32486</c:v>
                </c:pt>
                <c:pt idx="918">
                  <c:v>32493</c:v>
                </c:pt>
                <c:pt idx="919">
                  <c:v>32500</c:v>
                </c:pt>
                <c:pt idx="920">
                  <c:v>32509</c:v>
                </c:pt>
                <c:pt idx="921">
                  <c:v>32516</c:v>
                </c:pt>
                <c:pt idx="922">
                  <c:v>32523</c:v>
                </c:pt>
                <c:pt idx="923">
                  <c:v>32530</c:v>
                </c:pt>
                <c:pt idx="924">
                  <c:v>32537</c:v>
                </c:pt>
                <c:pt idx="925">
                  <c:v>32544</c:v>
                </c:pt>
                <c:pt idx="926">
                  <c:v>32551</c:v>
                </c:pt>
                <c:pt idx="927">
                  <c:v>32558</c:v>
                </c:pt>
                <c:pt idx="928">
                  <c:v>32565</c:v>
                </c:pt>
                <c:pt idx="929">
                  <c:v>32572</c:v>
                </c:pt>
                <c:pt idx="930">
                  <c:v>32579</c:v>
                </c:pt>
                <c:pt idx="931">
                  <c:v>32586</c:v>
                </c:pt>
                <c:pt idx="932">
                  <c:v>32593</c:v>
                </c:pt>
                <c:pt idx="933">
                  <c:v>32600</c:v>
                </c:pt>
                <c:pt idx="934">
                  <c:v>32607</c:v>
                </c:pt>
                <c:pt idx="935">
                  <c:v>32614</c:v>
                </c:pt>
                <c:pt idx="936">
                  <c:v>32621</c:v>
                </c:pt>
                <c:pt idx="937">
                  <c:v>32628</c:v>
                </c:pt>
                <c:pt idx="938">
                  <c:v>32635</c:v>
                </c:pt>
                <c:pt idx="939">
                  <c:v>32642</c:v>
                </c:pt>
                <c:pt idx="940">
                  <c:v>32649</c:v>
                </c:pt>
                <c:pt idx="941">
                  <c:v>32656</c:v>
                </c:pt>
                <c:pt idx="942">
                  <c:v>32663</c:v>
                </c:pt>
                <c:pt idx="943">
                  <c:v>32670</c:v>
                </c:pt>
                <c:pt idx="944">
                  <c:v>32677</c:v>
                </c:pt>
                <c:pt idx="945">
                  <c:v>32684</c:v>
                </c:pt>
                <c:pt idx="946">
                  <c:v>32691</c:v>
                </c:pt>
                <c:pt idx="947">
                  <c:v>32698</c:v>
                </c:pt>
                <c:pt idx="948">
                  <c:v>32705</c:v>
                </c:pt>
                <c:pt idx="949">
                  <c:v>32712</c:v>
                </c:pt>
                <c:pt idx="950">
                  <c:v>32719</c:v>
                </c:pt>
                <c:pt idx="951">
                  <c:v>32726</c:v>
                </c:pt>
                <c:pt idx="952">
                  <c:v>32733</c:v>
                </c:pt>
                <c:pt idx="953">
                  <c:v>32740</c:v>
                </c:pt>
                <c:pt idx="954">
                  <c:v>32747</c:v>
                </c:pt>
                <c:pt idx="955">
                  <c:v>32754</c:v>
                </c:pt>
                <c:pt idx="956">
                  <c:v>32761</c:v>
                </c:pt>
                <c:pt idx="957">
                  <c:v>32768</c:v>
                </c:pt>
                <c:pt idx="958">
                  <c:v>32775</c:v>
                </c:pt>
                <c:pt idx="959">
                  <c:v>32782</c:v>
                </c:pt>
                <c:pt idx="960">
                  <c:v>32789</c:v>
                </c:pt>
                <c:pt idx="961">
                  <c:v>32796</c:v>
                </c:pt>
                <c:pt idx="962">
                  <c:v>32803</c:v>
                </c:pt>
                <c:pt idx="963">
                  <c:v>32810</c:v>
                </c:pt>
                <c:pt idx="964">
                  <c:v>32817</c:v>
                </c:pt>
                <c:pt idx="965">
                  <c:v>32824</c:v>
                </c:pt>
                <c:pt idx="966">
                  <c:v>32831</c:v>
                </c:pt>
                <c:pt idx="967">
                  <c:v>32838</c:v>
                </c:pt>
                <c:pt idx="968">
                  <c:v>32845</c:v>
                </c:pt>
                <c:pt idx="969">
                  <c:v>32852</c:v>
                </c:pt>
                <c:pt idx="970">
                  <c:v>32859</c:v>
                </c:pt>
                <c:pt idx="971">
                  <c:v>32866</c:v>
                </c:pt>
                <c:pt idx="972">
                  <c:v>32874</c:v>
                </c:pt>
                <c:pt idx="973">
                  <c:v>32881</c:v>
                </c:pt>
                <c:pt idx="974">
                  <c:v>32888</c:v>
                </c:pt>
                <c:pt idx="975">
                  <c:v>32895</c:v>
                </c:pt>
                <c:pt idx="976">
                  <c:v>32902</c:v>
                </c:pt>
                <c:pt idx="977">
                  <c:v>32909</c:v>
                </c:pt>
                <c:pt idx="978">
                  <c:v>32916</c:v>
                </c:pt>
                <c:pt idx="979">
                  <c:v>32923</c:v>
                </c:pt>
                <c:pt idx="980">
                  <c:v>32930</c:v>
                </c:pt>
                <c:pt idx="981">
                  <c:v>32937</c:v>
                </c:pt>
                <c:pt idx="982">
                  <c:v>32944</c:v>
                </c:pt>
                <c:pt idx="983">
                  <c:v>32951</c:v>
                </c:pt>
                <c:pt idx="984">
                  <c:v>32958</c:v>
                </c:pt>
                <c:pt idx="985">
                  <c:v>32965</c:v>
                </c:pt>
                <c:pt idx="986">
                  <c:v>32972</c:v>
                </c:pt>
                <c:pt idx="987">
                  <c:v>32979</c:v>
                </c:pt>
                <c:pt idx="988">
                  <c:v>32986</c:v>
                </c:pt>
                <c:pt idx="989">
                  <c:v>32993</c:v>
                </c:pt>
                <c:pt idx="990">
                  <c:v>33000</c:v>
                </c:pt>
                <c:pt idx="991">
                  <c:v>33007</c:v>
                </c:pt>
                <c:pt idx="992">
                  <c:v>33014</c:v>
                </c:pt>
                <c:pt idx="993">
                  <c:v>33021</c:v>
                </c:pt>
                <c:pt idx="994">
                  <c:v>33028</c:v>
                </c:pt>
                <c:pt idx="995">
                  <c:v>33035</c:v>
                </c:pt>
                <c:pt idx="996">
                  <c:v>33042</c:v>
                </c:pt>
                <c:pt idx="997">
                  <c:v>33049</c:v>
                </c:pt>
                <c:pt idx="998">
                  <c:v>33056</c:v>
                </c:pt>
                <c:pt idx="999">
                  <c:v>33063</c:v>
                </c:pt>
                <c:pt idx="1000">
                  <c:v>33070</c:v>
                </c:pt>
                <c:pt idx="1001">
                  <c:v>33077</c:v>
                </c:pt>
                <c:pt idx="1002">
                  <c:v>33084</c:v>
                </c:pt>
                <c:pt idx="1003">
                  <c:v>33091</c:v>
                </c:pt>
                <c:pt idx="1004">
                  <c:v>33098</c:v>
                </c:pt>
                <c:pt idx="1005">
                  <c:v>33105</c:v>
                </c:pt>
                <c:pt idx="1006">
                  <c:v>33112</c:v>
                </c:pt>
                <c:pt idx="1007">
                  <c:v>33119</c:v>
                </c:pt>
                <c:pt idx="1008">
                  <c:v>33126</c:v>
                </c:pt>
                <c:pt idx="1009">
                  <c:v>33133</c:v>
                </c:pt>
                <c:pt idx="1010">
                  <c:v>33140</c:v>
                </c:pt>
                <c:pt idx="1011">
                  <c:v>33147</c:v>
                </c:pt>
                <c:pt idx="1012">
                  <c:v>33154</c:v>
                </c:pt>
                <c:pt idx="1013">
                  <c:v>33161</c:v>
                </c:pt>
                <c:pt idx="1014">
                  <c:v>33168</c:v>
                </c:pt>
                <c:pt idx="1015">
                  <c:v>33175</c:v>
                </c:pt>
                <c:pt idx="1016">
                  <c:v>33182</c:v>
                </c:pt>
                <c:pt idx="1017">
                  <c:v>33189</c:v>
                </c:pt>
                <c:pt idx="1018">
                  <c:v>33196</c:v>
                </c:pt>
                <c:pt idx="1019">
                  <c:v>33203</c:v>
                </c:pt>
                <c:pt idx="1020">
                  <c:v>33210</c:v>
                </c:pt>
                <c:pt idx="1021">
                  <c:v>33217</c:v>
                </c:pt>
                <c:pt idx="1022">
                  <c:v>33224</c:v>
                </c:pt>
                <c:pt idx="1023">
                  <c:v>33231</c:v>
                </c:pt>
                <c:pt idx="1024">
                  <c:v>33239</c:v>
                </c:pt>
                <c:pt idx="1025">
                  <c:v>33246</c:v>
                </c:pt>
                <c:pt idx="1026">
                  <c:v>33253</c:v>
                </c:pt>
                <c:pt idx="1027">
                  <c:v>33260</c:v>
                </c:pt>
                <c:pt idx="1028">
                  <c:v>33267</c:v>
                </c:pt>
                <c:pt idx="1029">
                  <c:v>33274</c:v>
                </c:pt>
                <c:pt idx="1030">
                  <c:v>33281</c:v>
                </c:pt>
                <c:pt idx="1031">
                  <c:v>33288</c:v>
                </c:pt>
                <c:pt idx="1032">
                  <c:v>33295</c:v>
                </c:pt>
                <c:pt idx="1033">
                  <c:v>33302</c:v>
                </c:pt>
                <c:pt idx="1034">
                  <c:v>33309</c:v>
                </c:pt>
                <c:pt idx="1035">
                  <c:v>33316</c:v>
                </c:pt>
                <c:pt idx="1036">
                  <c:v>33323</c:v>
                </c:pt>
                <c:pt idx="1037">
                  <c:v>33330</c:v>
                </c:pt>
                <c:pt idx="1038">
                  <c:v>33337</c:v>
                </c:pt>
                <c:pt idx="1039">
                  <c:v>33344</c:v>
                </c:pt>
                <c:pt idx="1040">
                  <c:v>33351</c:v>
                </c:pt>
                <c:pt idx="1041">
                  <c:v>33358</c:v>
                </c:pt>
                <c:pt idx="1042">
                  <c:v>33365</c:v>
                </c:pt>
                <c:pt idx="1043">
                  <c:v>33372</c:v>
                </c:pt>
                <c:pt idx="1044">
                  <c:v>33379</c:v>
                </c:pt>
                <c:pt idx="1045">
                  <c:v>33386</c:v>
                </c:pt>
                <c:pt idx="1046">
                  <c:v>33393</c:v>
                </c:pt>
                <c:pt idx="1047">
                  <c:v>33400</c:v>
                </c:pt>
                <c:pt idx="1048">
                  <c:v>33407</c:v>
                </c:pt>
                <c:pt idx="1049">
                  <c:v>33414</c:v>
                </c:pt>
                <c:pt idx="1050">
                  <c:v>33421</c:v>
                </c:pt>
                <c:pt idx="1051">
                  <c:v>33428</c:v>
                </c:pt>
                <c:pt idx="1052">
                  <c:v>33435</c:v>
                </c:pt>
                <c:pt idx="1053">
                  <c:v>33442</c:v>
                </c:pt>
                <c:pt idx="1054">
                  <c:v>33449</c:v>
                </c:pt>
                <c:pt idx="1055">
                  <c:v>33456</c:v>
                </c:pt>
                <c:pt idx="1056">
                  <c:v>33463</c:v>
                </c:pt>
                <c:pt idx="1057">
                  <c:v>33470</c:v>
                </c:pt>
                <c:pt idx="1058">
                  <c:v>33477</c:v>
                </c:pt>
                <c:pt idx="1059">
                  <c:v>33484</c:v>
                </c:pt>
                <c:pt idx="1060">
                  <c:v>33491</c:v>
                </c:pt>
                <c:pt idx="1061">
                  <c:v>33498</c:v>
                </c:pt>
                <c:pt idx="1062">
                  <c:v>33505</c:v>
                </c:pt>
                <c:pt idx="1063">
                  <c:v>33512</c:v>
                </c:pt>
                <c:pt idx="1064">
                  <c:v>33519</c:v>
                </c:pt>
                <c:pt idx="1065">
                  <c:v>33526</c:v>
                </c:pt>
                <c:pt idx="1066">
                  <c:v>33533</c:v>
                </c:pt>
                <c:pt idx="1067">
                  <c:v>33540</c:v>
                </c:pt>
                <c:pt idx="1068">
                  <c:v>33547</c:v>
                </c:pt>
                <c:pt idx="1069">
                  <c:v>33554</c:v>
                </c:pt>
                <c:pt idx="1070">
                  <c:v>33561</c:v>
                </c:pt>
                <c:pt idx="1071">
                  <c:v>33568</c:v>
                </c:pt>
                <c:pt idx="1072">
                  <c:v>33575</c:v>
                </c:pt>
                <c:pt idx="1073">
                  <c:v>33582</c:v>
                </c:pt>
                <c:pt idx="1074">
                  <c:v>33589</c:v>
                </c:pt>
                <c:pt idx="1075">
                  <c:v>33596</c:v>
                </c:pt>
                <c:pt idx="1076">
                  <c:v>33604</c:v>
                </c:pt>
                <c:pt idx="1077">
                  <c:v>33611</c:v>
                </c:pt>
                <c:pt idx="1078">
                  <c:v>33618</c:v>
                </c:pt>
                <c:pt idx="1079">
                  <c:v>33625</c:v>
                </c:pt>
                <c:pt idx="1080">
                  <c:v>33632</c:v>
                </c:pt>
                <c:pt idx="1081">
                  <c:v>33639</c:v>
                </c:pt>
                <c:pt idx="1082">
                  <c:v>33646</c:v>
                </c:pt>
                <c:pt idx="1083">
                  <c:v>33653</c:v>
                </c:pt>
                <c:pt idx="1084">
                  <c:v>33660</c:v>
                </c:pt>
                <c:pt idx="1085">
                  <c:v>33667</c:v>
                </c:pt>
                <c:pt idx="1086">
                  <c:v>33674</c:v>
                </c:pt>
                <c:pt idx="1087">
                  <c:v>33681</c:v>
                </c:pt>
                <c:pt idx="1088">
                  <c:v>33688</c:v>
                </c:pt>
                <c:pt idx="1089">
                  <c:v>33695</c:v>
                </c:pt>
                <c:pt idx="1090">
                  <c:v>33702</c:v>
                </c:pt>
                <c:pt idx="1091">
                  <c:v>33709</c:v>
                </c:pt>
                <c:pt idx="1092">
                  <c:v>33716</c:v>
                </c:pt>
                <c:pt idx="1093">
                  <c:v>33723</c:v>
                </c:pt>
                <c:pt idx="1094">
                  <c:v>33730</c:v>
                </c:pt>
                <c:pt idx="1095">
                  <c:v>33737</c:v>
                </c:pt>
                <c:pt idx="1096">
                  <c:v>33744</c:v>
                </c:pt>
                <c:pt idx="1097">
                  <c:v>33751</c:v>
                </c:pt>
                <c:pt idx="1098">
                  <c:v>33758</c:v>
                </c:pt>
                <c:pt idx="1099">
                  <c:v>33765</c:v>
                </c:pt>
                <c:pt idx="1100">
                  <c:v>33772</c:v>
                </c:pt>
                <c:pt idx="1101">
                  <c:v>33779</c:v>
                </c:pt>
                <c:pt idx="1102">
                  <c:v>33786</c:v>
                </c:pt>
                <c:pt idx="1103">
                  <c:v>33793</c:v>
                </c:pt>
                <c:pt idx="1104">
                  <c:v>33800</c:v>
                </c:pt>
                <c:pt idx="1105">
                  <c:v>33807</c:v>
                </c:pt>
                <c:pt idx="1106">
                  <c:v>33814</c:v>
                </c:pt>
                <c:pt idx="1107">
                  <c:v>33821</c:v>
                </c:pt>
                <c:pt idx="1108">
                  <c:v>33828</c:v>
                </c:pt>
                <c:pt idx="1109">
                  <c:v>33835</c:v>
                </c:pt>
                <c:pt idx="1110">
                  <c:v>33842</c:v>
                </c:pt>
                <c:pt idx="1111">
                  <c:v>33849</c:v>
                </c:pt>
                <c:pt idx="1112">
                  <c:v>33856</c:v>
                </c:pt>
                <c:pt idx="1113">
                  <c:v>33863</c:v>
                </c:pt>
                <c:pt idx="1114">
                  <c:v>33870</c:v>
                </c:pt>
                <c:pt idx="1115">
                  <c:v>33877</c:v>
                </c:pt>
                <c:pt idx="1116">
                  <c:v>33884</c:v>
                </c:pt>
                <c:pt idx="1117">
                  <c:v>33891</c:v>
                </c:pt>
                <c:pt idx="1118">
                  <c:v>33898</c:v>
                </c:pt>
                <c:pt idx="1119">
                  <c:v>33905</c:v>
                </c:pt>
                <c:pt idx="1120">
                  <c:v>33912</c:v>
                </c:pt>
                <c:pt idx="1121">
                  <c:v>33919</c:v>
                </c:pt>
                <c:pt idx="1122">
                  <c:v>33926</c:v>
                </c:pt>
                <c:pt idx="1123">
                  <c:v>33933</c:v>
                </c:pt>
                <c:pt idx="1124">
                  <c:v>33940</c:v>
                </c:pt>
                <c:pt idx="1125">
                  <c:v>33947</c:v>
                </c:pt>
                <c:pt idx="1126">
                  <c:v>33954</c:v>
                </c:pt>
                <c:pt idx="1127">
                  <c:v>33961</c:v>
                </c:pt>
                <c:pt idx="1128">
                  <c:v>33977</c:v>
                </c:pt>
                <c:pt idx="1129">
                  <c:v>33984</c:v>
                </c:pt>
                <c:pt idx="1130">
                  <c:v>33991</c:v>
                </c:pt>
                <c:pt idx="1131">
                  <c:v>33998</c:v>
                </c:pt>
                <c:pt idx="1132">
                  <c:v>34005</c:v>
                </c:pt>
                <c:pt idx="1133">
                  <c:v>34012</c:v>
                </c:pt>
                <c:pt idx="1134">
                  <c:v>34019</c:v>
                </c:pt>
                <c:pt idx="1135">
                  <c:v>34026</c:v>
                </c:pt>
                <c:pt idx="1136">
                  <c:v>34033</c:v>
                </c:pt>
                <c:pt idx="1137">
                  <c:v>34040</c:v>
                </c:pt>
                <c:pt idx="1138">
                  <c:v>34047</c:v>
                </c:pt>
                <c:pt idx="1139">
                  <c:v>34054</c:v>
                </c:pt>
                <c:pt idx="1140">
                  <c:v>34061</c:v>
                </c:pt>
                <c:pt idx="1141">
                  <c:v>34068</c:v>
                </c:pt>
                <c:pt idx="1142">
                  <c:v>34075</c:v>
                </c:pt>
                <c:pt idx="1143">
                  <c:v>34082</c:v>
                </c:pt>
                <c:pt idx="1144">
                  <c:v>34089</c:v>
                </c:pt>
                <c:pt idx="1145">
                  <c:v>34096</c:v>
                </c:pt>
                <c:pt idx="1146">
                  <c:v>34103</c:v>
                </c:pt>
                <c:pt idx="1147">
                  <c:v>34110</c:v>
                </c:pt>
                <c:pt idx="1148">
                  <c:v>34117</c:v>
                </c:pt>
                <c:pt idx="1149">
                  <c:v>34124</c:v>
                </c:pt>
                <c:pt idx="1150">
                  <c:v>34131</c:v>
                </c:pt>
                <c:pt idx="1151">
                  <c:v>34138</c:v>
                </c:pt>
                <c:pt idx="1152">
                  <c:v>34145</c:v>
                </c:pt>
                <c:pt idx="1153">
                  <c:v>34152</c:v>
                </c:pt>
                <c:pt idx="1154">
                  <c:v>34159</c:v>
                </c:pt>
                <c:pt idx="1155">
                  <c:v>34166</c:v>
                </c:pt>
                <c:pt idx="1156">
                  <c:v>34173</c:v>
                </c:pt>
                <c:pt idx="1157">
                  <c:v>34180</c:v>
                </c:pt>
                <c:pt idx="1158">
                  <c:v>34187</c:v>
                </c:pt>
                <c:pt idx="1159">
                  <c:v>34194</c:v>
                </c:pt>
                <c:pt idx="1160">
                  <c:v>34201</c:v>
                </c:pt>
                <c:pt idx="1161">
                  <c:v>34208</c:v>
                </c:pt>
                <c:pt idx="1162">
                  <c:v>34215</c:v>
                </c:pt>
                <c:pt idx="1163">
                  <c:v>34222</c:v>
                </c:pt>
                <c:pt idx="1164">
                  <c:v>34229</c:v>
                </c:pt>
                <c:pt idx="1165">
                  <c:v>34236</c:v>
                </c:pt>
                <c:pt idx="1166">
                  <c:v>34243</c:v>
                </c:pt>
                <c:pt idx="1167">
                  <c:v>34250</c:v>
                </c:pt>
                <c:pt idx="1168">
                  <c:v>34257</c:v>
                </c:pt>
                <c:pt idx="1169">
                  <c:v>34264</c:v>
                </c:pt>
                <c:pt idx="1170">
                  <c:v>34271</c:v>
                </c:pt>
                <c:pt idx="1171">
                  <c:v>34278</c:v>
                </c:pt>
                <c:pt idx="1172">
                  <c:v>34285</c:v>
                </c:pt>
                <c:pt idx="1173">
                  <c:v>34292</c:v>
                </c:pt>
                <c:pt idx="1174">
                  <c:v>34299</c:v>
                </c:pt>
                <c:pt idx="1175">
                  <c:v>34306</c:v>
                </c:pt>
                <c:pt idx="1176">
                  <c:v>34313</c:v>
                </c:pt>
                <c:pt idx="1177">
                  <c:v>34320</c:v>
                </c:pt>
                <c:pt idx="1178">
                  <c:v>34327</c:v>
                </c:pt>
                <c:pt idx="1179">
                  <c:v>34335</c:v>
                </c:pt>
                <c:pt idx="1180">
                  <c:v>34342</c:v>
                </c:pt>
                <c:pt idx="1181">
                  <c:v>34349</c:v>
                </c:pt>
                <c:pt idx="1182">
                  <c:v>34356</c:v>
                </c:pt>
                <c:pt idx="1183">
                  <c:v>34363</c:v>
                </c:pt>
                <c:pt idx="1184">
                  <c:v>34370</c:v>
                </c:pt>
                <c:pt idx="1185">
                  <c:v>34377</c:v>
                </c:pt>
                <c:pt idx="1186">
                  <c:v>34384</c:v>
                </c:pt>
                <c:pt idx="1187">
                  <c:v>34391</c:v>
                </c:pt>
                <c:pt idx="1188">
                  <c:v>34398</c:v>
                </c:pt>
                <c:pt idx="1189">
                  <c:v>34405</c:v>
                </c:pt>
                <c:pt idx="1190">
                  <c:v>34412</c:v>
                </c:pt>
                <c:pt idx="1191">
                  <c:v>34419</c:v>
                </c:pt>
                <c:pt idx="1192">
                  <c:v>34426</c:v>
                </c:pt>
                <c:pt idx="1193">
                  <c:v>34433</c:v>
                </c:pt>
                <c:pt idx="1194">
                  <c:v>34440</c:v>
                </c:pt>
                <c:pt idx="1195">
                  <c:v>34447</c:v>
                </c:pt>
                <c:pt idx="1196">
                  <c:v>34454</c:v>
                </c:pt>
                <c:pt idx="1197">
                  <c:v>34461</c:v>
                </c:pt>
                <c:pt idx="1198">
                  <c:v>34468</c:v>
                </c:pt>
                <c:pt idx="1199">
                  <c:v>34475</c:v>
                </c:pt>
                <c:pt idx="1200">
                  <c:v>34482</c:v>
                </c:pt>
                <c:pt idx="1201">
                  <c:v>34489</c:v>
                </c:pt>
                <c:pt idx="1202">
                  <c:v>34496</c:v>
                </c:pt>
                <c:pt idx="1203">
                  <c:v>34503</c:v>
                </c:pt>
                <c:pt idx="1204">
                  <c:v>34510</c:v>
                </c:pt>
                <c:pt idx="1205">
                  <c:v>34517</c:v>
                </c:pt>
                <c:pt idx="1206">
                  <c:v>34524</c:v>
                </c:pt>
                <c:pt idx="1207">
                  <c:v>34531</c:v>
                </c:pt>
                <c:pt idx="1208">
                  <c:v>34538</c:v>
                </c:pt>
                <c:pt idx="1209">
                  <c:v>34545</c:v>
                </c:pt>
                <c:pt idx="1210">
                  <c:v>34552</c:v>
                </c:pt>
                <c:pt idx="1211">
                  <c:v>34559</c:v>
                </c:pt>
                <c:pt idx="1212">
                  <c:v>34566</c:v>
                </c:pt>
                <c:pt idx="1213">
                  <c:v>34573</c:v>
                </c:pt>
                <c:pt idx="1214">
                  <c:v>34580</c:v>
                </c:pt>
                <c:pt idx="1215">
                  <c:v>34587</c:v>
                </c:pt>
                <c:pt idx="1216">
                  <c:v>34594</c:v>
                </c:pt>
                <c:pt idx="1217">
                  <c:v>34601</c:v>
                </c:pt>
                <c:pt idx="1218">
                  <c:v>34608</c:v>
                </c:pt>
                <c:pt idx="1219">
                  <c:v>34615</c:v>
                </c:pt>
                <c:pt idx="1220">
                  <c:v>34622</c:v>
                </c:pt>
                <c:pt idx="1221">
                  <c:v>34629</c:v>
                </c:pt>
                <c:pt idx="1222">
                  <c:v>34636</c:v>
                </c:pt>
                <c:pt idx="1223">
                  <c:v>34643</c:v>
                </c:pt>
                <c:pt idx="1224">
                  <c:v>34650</c:v>
                </c:pt>
                <c:pt idx="1225">
                  <c:v>34657</c:v>
                </c:pt>
                <c:pt idx="1226">
                  <c:v>34664</c:v>
                </c:pt>
                <c:pt idx="1227">
                  <c:v>34671</c:v>
                </c:pt>
                <c:pt idx="1228">
                  <c:v>34678</c:v>
                </c:pt>
                <c:pt idx="1229">
                  <c:v>34685</c:v>
                </c:pt>
                <c:pt idx="1230">
                  <c:v>34692</c:v>
                </c:pt>
                <c:pt idx="1231">
                  <c:v>34700</c:v>
                </c:pt>
                <c:pt idx="1232">
                  <c:v>34707</c:v>
                </c:pt>
                <c:pt idx="1233">
                  <c:v>34714</c:v>
                </c:pt>
                <c:pt idx="1234">
                  <c:v>34721</c:v>
                </c:pt>
                <c:pt idx="1235">
                  <c:v>34728</c:v>
                </c:pt>
                <c:pt idx="1236">
                  <c:v>34735</c:v>
                </c:pt>
                <c:pt idx="1237">
                  <c:v>34742</c:v>
                </c:pt>
                <c:pt idx="1238">
                  <c:v>34749</c:v>
                </c:pt>
                <c:pt idx="1239">
                  <c:v>34756</c:v>
                </c:pt>
                <c:pt idx="1240">
                  <c:v>34763</c:v>
                </c:pt>
                <c:pt idx="1241">
                  <c:v>34770</c:v>
                </c:pt>
                <c:pt idx="1242">
                  <c:v>34777</c:v>
                </c:pt>
                <c:pt idx="1243">
                  <c:v>34784</c:v>
                </c:pt>
                <c:pt idx="1244">
                  <c:v>34791</c:v>
                </c:pt>
                <c:pt idx="1245">
                  <c:v>34798</c:v>
                </c:pt>
                <c:pt idx="1246">
                  <c:v>34805</c:v>
                </c:pt>
                <c:pt idx="1247">
                  <c:v>34812</c:v>
                </c:pt>
                <c:pt idx="1248">
                  <c:v>34819</c:v>
                </c:pt>
                <c:pt idx="1249">
                  <c:v>34826</c:v>
                </c:pt>
                <c:pt idx="1250">
                  <c:v>34833</c:v>
                </c:pt>
                <c:pt idx="1251">
                  <c:v>34840</c:v>
                </c:pt>
                <c:pt idx="1252">
                  <c:v>34847</c:v>
                </c:pt>
                <c:pt idx="1253">
                  <c:v>34854</c:v>
                </c:pt>
                <c:pt idx="1254">
                  <c:v>34861</c:v>
                </c:pt>
                <c:pt idx="1255">
                  <c:v>34868</c:v>
                </c:pt>
                <c:pt idx="1256">
                  <c:v>34875</c:v>
                </c:pt>
                <c:pt idx="1257">
                  <c:v>34882</c:v>
                </c:pt>
                <c:pt idx="1258">
                  <c:v>34889</c:v>
                </c:pt>
                <c:pt idx="1259">
                  <c:v>34896</c:v>
                </c:pt>
                <c:pt idx="1260">
                  <c:v>34903</c:v>
                </c:pt>
                <c:pt idx="1261">
                  <c:v>34910</c:v>
                </c:pt>
                <c:pt idx="1262">
                  <c:v>34917</c:v>
                </c:pt>
                <c:pt idx="1263">
                  <c:v>34924</c:v>
                </c:pt>
                <c:pt idx="1264">
                  <c:v>34931</c:v>
                </c:pt>
                <c:pt idx="1265">
                  <c:v>34938</c:v>
                </c:pt>
                <c:pt idx="1266">
                  <c:v>34945</c:v>
                </c:pt>
                <c:pt idx="1267">
                  <c:v>34952</c:v>
                </c:pt>
                <c:pt idx="1268">
                  <c:v>34959</c:v>
                </c:pt>
                <c:pt idx="1269">
                  <c:v>34966</c:v>
                </c:pt>
                <c:pt idx="1270">
                  <c:v>34973</c:v>
                </c:pt>
                <c:pt idx="1271">
                  <c:v>34980</c:v>
                </c:pt>
                <c:pt idx="1272">
                  <c:v>34987</c:v>
                </c:pt>
                <c:pt idx="1273">
                  <c:v>34994</c:v>
                </c:pt>
                <c:pt idx="1274">
                  <c:v>35001</c:v>
                </c:pt>
                <c:pt idx="1275">
                  <c:v>35008</c:v>
                </c:pt>
                <c:pt idx="1276">
                  <c:v>35015</c:v>
                </c:pt>
                <c:pt idx="1277">
                  <c:v>35022</c:v>
                </c:pt>
                <c:pt idx="1278">
                  <c:v>35029</c:v>
                </c:pt>
                <c:pt idx="1279">
                  <c:v>35036</c:v>
                </c:pt>
                <c:pt idx="1280">
                  <c:v>35043</c:v>
                </c:pt>
                <c:pt idx="1281">
                  <c:v>35050</c:v>
                </c:pt>
                <c:pt idx="1282">
                  <c:v>35057</c:v>
                </c:pt>
                <c:pt idx="1283">
                  <c:v>35065</c:v>
                </c:pt>
                <c:pt idx="1284">
                  <c:v>35072</c:v>
                </c:pt>
                <c:pt idx="1285">
                  <c:v>35079</c:v>
                </c:pt>
                <c:pt idx="1286">
                  <c:v>35086</c:v>
                </c:pt>
                <c:pt idx="1287">
                  <c:v>35093</c:v>
                </c:pt>
                <c:pt idx="1288">
                  <c:v>35100</c:v>
                </c:pt>
                <c:pt idx="1289">
                  <c:v>35107</c:v>
                </c:pt>
                <c:pt idx="1290">
                  <c:v>35114</c:v>
                </c:pt>
                <c:pt idx="1291">
                  <c:v>35121</c:v>
                </c:pt>
                <c:pt idx="1292">
                  <c:v>35128</c:v>
                </c:pt>
                <c:pt idx="1293">
                  <c:v>35135</c:v>
                </c:pt>
                <c:pt idx="1294">
                  <c:v>35142</c:v>
                </c:pt>
                <c:pt idx="1295">
                  <c:v>35149</c:v>
                </c:pt>
                <c:pt idx="1296">
                  <c:v>35156</c:v>
                </c:pt>
                <c:pt idx="1297">
                  <c:v>35163</c:v>
                </c:pt>
                <c:pt idx="1298">
                  <c:v>35170</c:v>
                </c:pt>
                <c:pt idx="1299">
                  <c:v>35177</c:v>
                </c:pt>
                <c:pt idx="1300">
                  <c:v>35184</c:v>
                </c:pt>
                <c:pt idx="1301">
                  <c:v>35191</c:v>
                </c:pt>
                <c:pt idx="1302">
                  <c:v>35198</c:v>
                </c:pt>
                <c:pt idx="1303">
                  <c:v>35205</c:v>
                </c:pt>
                <c:pt idx="1304">
                  <c:v>35212</c:v>
                </c:pt>
                <c:pt idx="1305">
                  <c:v>35219</c:v>
                </c:pt>
                <c:pt idx="1306">
                  <c:v>35226</c:v>
                </c:pt>
                <c:pt idx="1307">
                  <c:v>35233</c:v>
                </c:pt>
                <c:pt idx="1308">
                  <c:v>35240</c:v>
                </c:pt>
                <c:pt idx="1309">
                  <c:v>35247</c:v>
                </c:pt>
                <c:pt idx="1310">
                  <c:v>35254</c:v>
                </c:pt>
                <c:pt idx="1311">
                  <c:v>35261</c:v>
                </c:pt>
                <c:pt idx="1312">
                  <c:v>35268</c:v>
                </c:pt>
                <c:pt idx="1313">
                  <c:v>35275</c:v>
                </c:pt>
                <c:pt idx="1314">
                  <c:v>35282</c:v>
                </c:pt>
                <c:pt idx="1315">
                  <c:v>35289</c:v>
                </c:pt>
                <c:pt idx="1316">
                  <c:v>35296</c:v>
                </c:pt>
                <c:pt idx="1317">
                  <c:v>35303</c:v>
                </c:pt>
                <c:pt idx="1318">
                  <c:v>35310</c:v>
                </c:pt>
                <c:pt idx="1319">
                  <c:v>35317</c:v>
                </c:pt>
                <c:pt idx="1320">
                  <c:v>35324</c:v>
                </c:pt>
                <c:pt idx="1321">
                  <c:v>35331</c:v>
                </c:pt>
                <c:pt idx="1322">
                  <c:v>35338</c:v>
                </c:pt>
                <c:pt idx="1323">
                  <c:v>35345</c:v>
                </c:pt>
                <c:pt idx="1324">
                  <c:v>35352</c:v>
                </c:pt>
                <c:pt idx="1325">
                  <c:v>35359</c:v>
                </c:pt>
                <c:pt idx="1326">
                  <c:v>35366</c:v>
                </c:pt>
                <c:pt idx="1327">
                  <c:v>35373</c:v>
                </c:pt>
                <c:pt idx="1328">
                  <c:v>35380</c:v>
                </c:pt>
                <c:pt idx="1329">
                  <c:v>35387</c:v>
                </c:pt>
                <c:pt idx="1330">
                  <c:v>35394</c:v>
                </c:pt>
                <c:pt idx="1331">
                  <c:v>35401</c:v>
                </c:pt>
                <c:pt idx="1332">
                  <c:v>35408</c:v>
                </c:pt>
                <c:pt idx="1333">
                  <c:v>35415</c:v>
                </c:pt>
                <c:pt idx="1334">
                  <c:v>35422</c:v>
                </c:pt>
                <c:pt idx="1335">
                  <c:v>35431</c:v>
                </c:pt>
                <c:pt idx="1336">
                  <c:v>35438</c:v>
                </c:pt>
                <c:pt idx="1337">
                  <c:v>35445</c:v>
                </c:pt>
                <c:pt idx="1338">
                  <c:v>35452</c:v>
                </c:pt>
                <c:pt idx="1339">
                  <c:v>35459</c:v>
                </c:pt>
                <c:pt idx="1340">
                  <c:v>35466</c:v>
                </c:pt>
                <c:pt idx="1341">
                  <c:v>35473</c:v>
                </c:pt>
                <c:pt idx="1342">
                  <c:v>35480</c:v>
                </c:pt>
                <c:pt idx="1343">
                  <c:v>35487</c:v>
                </c:pt>
                <c:pt idx="1344">
                  <c:v>35494</c:v>
                </c:pt>
                <c:pt idx="1345">
                  <c:v>35501</c:v>
                </c:pt>
                <c:pt idx="1346">
                  <c:v>35508</c:v>
                </c:pt>
                <c:pt idx="1347">
                  <c:v>35515</c:v>
                </c:pt>
                <c:pt idx="1348">
                  <c:v>35522</c:v>
                </c:pt>
                <c:pt idx="1349">
                  <c:v>35529</c:v>
                </c:pt>
                <c:pt idx="1350">
                  <c:v>35536</c:v>
                </c:pt>
                <c:pt idx="1351">
                  <c:v>35543</c:v>
                </c:pt>
                <c:pt idx="1352">
                  <c:v>35550</c:v>
                </c:pt>
                <c:pt idx="1353">
                  <c:v>35557</c:v>
                </c:pt>
                <c:pt idx="1354">
                  <c:v>35564</c:v>
                </c:pt>
                <c:pt idx="1355">
                  <c:v>35571</c:v>
                </c:pt>
                <c:pt idx="1356">
                  <c:v>35578</c:v>
                </c:pt>
                <c:pt idx="1357">
                  <c:v>35585</c:v>
                </c:pt>
                <c:pt idx="1358">
                  <c:v>35592</c:v>
                </c:pt>
                <c:pt idx="1359">
                  <c:v>35599</c:v>
                </c:pt>
                <c:pt idx="1360">
                  <c:v>35606</c:v>
                </c:pt>
                <c:pt idx="1361">
                  <c:v>35613</c:v>
                </c:pt>
                <c:pt idx="1362">
                  <c:v>35620</c:v>
                </c:pt>
                <c:pt idx="1363">
                  <c:v>35627</c:v>
                </c:pt>
                <c:pt idx="1364">
                  <c:v>35634</c:v>
                </c:pt>
                <c:pt idx="1365">
                  <c:v>35641</c:v>
                </c:pt>
                <c:pt idx="1366">
                  <c:v>35648</c:v>
                </c:pt>
                <c:pt idx="1367">
                  <c:v>35655</c:v>
                </c:pt>
                <c:pt idx="1368">
                  <c:v>35662</c:v>
                </c:pt>
                <c:pt idx="1369">
                  <c:v>35669</c:v>
                </c:pt>
                <c:pt idx="1370">
                  <c:v>35676</c:v>
                </c:pt>
                <c:pt idx="1371">
                  <c:v>35683</c:v>
                </c:pt>
                <c:pt idx="1372">
                  <c:v>35690</c:v>
                </c:pt>
                <c:pt idx="1373">
                  <c:v>35697</c:v>
                </c:pt>
                <c:pt idx="1374">
                  <c:v>35704</c:v>
                </c:pt>
                <c:pt idx="1375">
                  <c:v>35711</c:v>
                </c:pt>
                <c:pt idx="1376">
                  <c:v>35718</c:v>
                </c:pt>
                <c:pt idx="1377">
                  <c:v>35725</c:v>
                </c:pt>
                <c:pt idx="1378">
                  <c:v>35732</c:v>
                </c:pt>
                <c:pt idx="1379">
                  <c:v>35739</c:v>
                </c:pt>
                <c:pt idx="1380">
                  <c:v>35746</c:v>
                </c:pt>
                <c:pt idx="1381">
                  <c:v>35753</c:v>
                </c:pt>
                <c:pt idx="1382">
                  <c:v>35760</c:v>
                </c:pt>
                <c:pt idx="1383">
                  <c:v>35767</c:v>
                </c:pt>
                <c:pt idx="1384">
                  <c:v>35774</c:v>
                </c:pt>
                <c:pt idx="1385">
                  <c:v>35781</c:v>
                </c:pt>
                <c:pt idx="1386">
                  <c:v>35788</c:v>
                </c:pt>
                <c:pt idx="1387">
                  <c:v>35796</c:v>
                </c:pt>
                <c:pt idx="1388">
                  <c:v>35803</c:v>
                </c:pt>
                <c:pt idx="1389">
                  <c:v>35810</c:v>
                </c:pt>
                <c:pt idx="1390">
                  <c:v>35817</c:v>
                </c:pt>
                <c:pt idx="1391">
                  <c:v>35824</c:v>
                </c:pt>
                <c:pt idx="1392">
                  <c:v>35831</c:v>
                </c:pt>
                <c:pt idx="1393">
                  <c:v>35838</c:v>
                </c:pt>
                <c:pt idx="1394">
                  <c:v>35845</c:v>
                </c:pt>
                <c:pt idx="1395">
                  <c:v>35852</c:v>
                </c:pt>
                <c:pt idx="1396">
                  <c:v>35859</c:v>
                </c:pt>
                <c:pt idx="1397">
                  <c:v>35866</c:v>
                </c:pt>
                <c:pt idx="1398">
                  <c:v>35873</c:v>
                </c:pt>
                <c:pt idx="1399">
                  <c:v>35880</c:v>
                </c:pt>
                <c:pt idx="1400">
                  <c:v>35887</c:v>
                </c:pt>
                <c:pt idx="1401">
                  <c:v>35894</c:v>
                </c:pt>
                <c:pt idx="1402">
                  <c:v>35901</c:v>
                </c:pt>
                <c:pt idx="1403">
                  <c:v>35908</c:v>
                </c:pt>
                <c:pt idx="1404">
                  <c:v>35915</c:v>
                </c:pt>
                <c:pt idx="1405">
                  <c:v>35922</c:v>
                </c:pt>
                <c:pt idx="1406">
                  <c:v>35929</c:v>
                </c:pt>
                <c:pt idx="1407">
                  <c:v>35936</c:v>
                </c:pt>
                <c:pt idx="1408">
                  <c:v>35943</c:v>
                </c:pt>
                <c:pt idx="1409">
                  <c:v>35950</c:v>
                </c:pt>
                <c:pt idx="1410">
                  <c:v>35957</c:v>
                </c:pt>
                <c:pt idx="1411">
                  <c:v>35964</c:v>
                </c:pt>
                <c:pt idx="1412">
                  <c:v>35971</c:v>
                </c:pt>
                <c:pt idx="1413">
                  <c:v>35978</c:v>
                </c:pt>
                <c:pt idx="1414">
                  <c:v>35985</c:v>
                </c:pt>
                <c:pt idx="1415">
                  <c:v>35992</c:v>
                </c:pt>
                <c:pt idx="1416">
                  <c:v>35999</c:v>
                </c:pt>
                <c:pt idx="1417">
                  <c:v>36006</c:v>
                </c:pt>
                <c:pt idx="1418">
                  <c:v>36013</c:v>
                </c:pt>
                <c:pt idx="1419">
                  <c:v>36020</c:v>
                </c:pt>
                <c:pt idx="1420">
                  <c:v>36027</c:v>
                </c:pt>
                <c:pt idx="1421">
                  <c:v>36034</c:v>
                </c:pt>
                <c:pt idx="1422">
                  <c:v>36041</c:v>
                </c:pt>
                <c:pt idx="1423">
                  <c:v>36048</c:v>
                </c:pt>
                <c:pt idx="1424">
                  <c:v>36055</c:v>
                </c:pt>
                <c:pt idx="1425">
                  <c:v>36062</c:v>
                </c:pt>
                <c:pt idx="1426">
                  <c:v>36069</c:v>
                </c:pt>
                <c:pt idx="1427">
                  <c:v>36076</c:v>
                </c:pt>
                <c:pt idx="1428">
                  <c:v>36083</c:v>
                </c:pt>
                <c:pt idx="1429">
                  <c:v>36090</c:v>
                </c:pt>
                <c:pt idx="1430">
                  <c:v>36097</c:v>
                </c:pt>
                <c:pt idx="1431">
                  <c:v>36104</c:v>
                </c:pt>
                <c:pt idx="1432">
                  <c:v>36111</c:v>
                </c:pt>
                <c:pt idx="1433">
                  <c:v>36118</c:v>
                </c:pt>
                <c:pt idx="1434">
                  <c:v>36125</c:v>
                </c:pt>
                <c:pt idx="1435">
                  <c:v>36132</c:v>
                </c:pt>
                <c:pt idx="1436">
                  <c:v>36139</c:v>
                </c:pt>
                <c:pt idx="1437">
                  <c:v>36146</c:v>
                </c:pt>
                <c:pt idx="1438">
                  <c:v>36153</c:v>
                </c:pt>
                <c:pt idx="1439">
                  <c:v>36168</c:v>
                </c:pt>
                <c:pt idx="1440">
                  <c:v>36175</c:v>
                </c:pt>
                <c:pt idx="1441">
                  <c:v>36182</c:v>
                </c:pt>
                <c:pt idx="1442">
                  <c:v>36189</c:v>
                </c:pt>
                <c:pt idx="1443">
                  <c:v>36196</c:v>
                </c:pt>
                <c:pt idx="1444">
                  <c:v>36203</c:v>
                </c:pt>
                <c:pt idx="1445">
                  <c:v>36210</c:v>
                </c:pt>
                <c:pt idx="1446">
                  <c:v>36217</c:v>
                </c:pt>
                <c:pt idx="1447">
                  <c:v>36224</c:v>
                </c:pt>
                <c:pt idx="1448">
                  <c:v>36231</c:v>
                </c:pt>
                <c:pt idx="1449">
                  <c:v>36238</c:v>
                </c:pt>
                <c:pt idx="1450">
                  <c:v>36245</c:v>
                </c:pt>
                <c:pt idx="1451">
                  <c:v>36252</c:v>
                </c:pt>
                <c:pt idx="1452">
                  <c:v>36259</c:v>
                </c:pt>
                <c:pt idx="1453">
                  <c:v>36266</c:v>
                </c:pt>
                <c:pt idx="1454">
                  <c:v>36273</c:v>
                </c:pt>
                <c:pt idx="1455">
                  <c:v>36280</c:v>
                </c:pt>
                <c:pt idx="1456">
                  <c:v>36287</c:v>
                </c:pt>
                <c:pt idx="1457">
                  <c:v>36294</c:v>
                </c:pt>
                <c:pt idx="1458">
                  <c:v>36301</c:v>
                </c:pt>
                <c:pt idx="1459">
                  <c:v>36308</c:v>
                </c:pt>
                <c:pt idx="1460">
                  <c:v>36315</c:v>
                </c:pt>
                <c:pt idx="1461">
                  <c:v>36322</c:v>
                </c:pt>
                <c:pt idx="1462">
                  <c:v>36329</c:v>
                </c:pt>
                <c:pt idx="1463">
                  <c:v>36336</c:v>
                </c:pt>
                <c:pt idx="1464">
                  <c:v>36343</c:v>
                </c:pt>
                <c:pt idx="1465">
                  <c:v>36350</c:v>
                </c:pt>
                <c:pt idx="1466">
                  <c:v>36357</c:v>
                </c:pt>
                <c:pt idx="1467">
                  <c:v>36364</c:v>
                </c:pt>
                <c:pt idx="1468">
                  <c:v>36371</c:v>
                </c:pt>
                <c:pt idx="1469">
                  <c:v>36378</c:v>
                </c:pt>
                <c:pt idx="1470">
                  <c:v>36385</c:v>
                </c:pt>
                <c:pt idx="1471">
                  <c:v>36392</c:v>
                </c:pt>
                <c:pt idx="1472">
                  <c:v>36399</c:v>
                </c:pt>
                <c:pt idx="1473">
                  <c:v>36406</c:v>
                </c:pt>
                <c:pt idx="1474">
                  <c:v>36413</c:v>
                </c:pt>
                <c:pt idx="1475">
                  <c:v>36420</c:v>
                </c:pt>
                <c:pt idx="1476">
                  <c:v>36427</c:v>
                </c:pt>
                <c:pt idx="1477">
                  <c:v>36434</c:v>
                </c:pt>
                <c:pt idx="1478">
                  <c:v>36441</c:v>
                </c:pt>
                <c:pt idx="1479">
                  <c:v>36448</c:v>
                </c:pt>
                <c:pt idx="1480">
                  <c:v>36455</c:v>
                </c:pt>
                <c:pt idx="1481">
                  <c:v>36462</c:v>
                </c:pt>
                <c:pt idx="1482">
                  <c:v>36469</c:v>
                </c:pt>
                <c:pt idx="1483">
                  <c:v>36476</c:v>
                </c:pt>
                <c:pt idx="1484">
                  <c:v>36483</c:v>
                </c:pt>
                <c:pt idx="1485">
                  <c:v>36490</c:v>
                </c:pt>
                <c:pt idx="1486">
                  <c:v>36497</c:v>
                </c:pt>
                <c:pt idx="1487">
                  <c:v>36504</c:v>
                </c:pt>
                <c:pt idx="1488">
                  <c:v>36511</c:v>
                </c:pt>
                <c:pt idx="1489">
                  <c:v>36518</c:v>
                </c:pt>
                <c:pt idx="1490">
                  <c:v>36526</c:v>
                </c:pt>
                <c:pt idx="1491">
                  <c:v>36533</c:v>
                </c:pt>
                <c:pt idx="1492">
                  <c:v>36540</c:v>
                </c:pt>
                <c:pt idx="1493">
                  <c:v>36547</c:v>
                </c:pt>
                <c:pt idx="1494">
                  <c:v>36554</c:v>
                </c:pt>
                <c:pt idx="1495">
                  <c:v>36561</c:v>
                </c:pt>
                <c:pt idx="1496">
                  <c:v>36568</c:v>
                </c:pt>
                <c:pt idx="1497">
                  <c:v>36575</c:v>
                </c:pt>
                <c:pt idx="1498">
                  <c:v>36582</c:v>
                </c:pt>
                <c:pt idx="1499">
                  <c:v>36589</c:v>
                </c:pt>
                <c:pt idx="1500">
                  <c:v>36596</c:v>
                </c:pt>
                <c:pt idx="1501">
                  <c:v>36603</c:v>
                </c:pt>
                <c:pt idx="1502">
                  <c:v>36610</c:v>
                </c:pt>
                <c:pt idx="1503">
                  <c:v>36617</c:v>
                </c:pt>
                <c:pt idx="1504">
                  <c:v>36624</c:v>
                </c:pt>
                <c:pt idx="1505">
                  <c:v>36631</c:v>
                </c:pt>
                <c:pt idx="1506">
                  <c:v>36638</c:v>
                </c:pt>
                <c:pt idx="1507">
                  <c:v>36645</c:v>
                </c:pt>
                <c:pt idx="1508">
                  <c:v>36652</c:v>
                </c:pt>
                <c:pt idx="1509">
                  <c:v>36659</c:v>
                </c:pt>
                <c:pt idx="1510">
                  <c:v>36666</c:v>
                </c:pt>
                <c:pt idx="1511">
                  <c:v>36673</c:v>
                </c:pt>
                <c:pt idx="1512">
                  <c:v>36680</c:v>
                </c:pt>
                <c:pt idx="1513">
                  <c:v>36687</c:v>
                </c:pt>
                <c:pt idx="1514">
                  <c:v>36694</c:v>
                </c:pt>
                <c:pt idx="1515">
                  <c:v>36701</c:v>
                </c:pt>
                <c:pt idx="1516">
                  <c:v>36708</c:v>
                </c:pt>
                <c:pt idx="1517">
                  <c:v>36715</c:v>
                </c:pt>
                <c:pt idx="1518">
                  <c:v>36722</c:v>
                </c:pt>
                <c:pt idx="1519">
                  <c:v>36729</c:v>
                </c:pt>
                <c:pt idx="1520">
                  <c:v>36736</c:v>
                </c:pt>
                <c:pt idx="1521">
                  <c:v>36743</c:v>
                </c:pt>
                <c:pt idx="1522">
                  <c:v>36750</c:v>
                </c:pt>
                <c:pt idx="1523">
                  <c:v>36757</c:v>
                </c:pt>
                <c:pt idx="1524">
                  <c:v>36764</c:v>
                </c:pt>
                <c:pt idx="1525">
                  <c:v>36771</c:v>
                </c:pt>
                <c:pt idx="1526">
                  <c:v>36778</c:v>
                </c:pt>
                <c:pt idx="1527">
                  <c:v>36785</c:v>
                </c:pt>
                <c:pt idx="1528">
                  <c:v>36792</c:v>
                </c:pt>
                <c:pt idx="1529">
                  <c:v>36799</c:v>
                </c:pt>
                <c:pt idx="1530">
                  <c:v>36806</c:v>
                </c:pt>
                <c:pt idx="1531">
                  <c:v>36813</c:v>
                </c:pt>
                <c:pt idx="1532">
                  <c:v>36820</c:v>
                </c:pt>
                <c:pt idx="1533">
                  <c:v>36827</c:v>
                </c:pt>
                <c:pt idx="1534">
                  <c:v>36834</c:v>
                </c:pt>
                <c:pt idx="1535">
                  <c:v>36841</c:v>
                </c:pt>
                <c:pt idx="1536">
                  <c:v>36848</c:v>
                </c:pt>
                <c:pt idx="1537">
                  <c:v>36855</c:v>
                </c:pt>
                <c:pt idx="1538">
                  <c:v>36862</c:v>
                </c:pt>
                <c:pt idx="1539">
                  <c:v>36869</c:v>
                </c:pt>
                <c:pt idx="1540">
                  <c:v>36876</c:v>
                </c:pt>
                <c:pt idx="1541">
                  <c:v>36883</c:v>
                </c:pt>
                <c:pt idx="1542">
                  <c:v>36892</c:v>
                </c:pt>
                <c:pt idx="1543">
                  <c:v>36899</c:v>
                </c:pt>
                <c:pt idx="1544">
                  <c:v>36906</c:v>
                </c:pt>
                <c:pt idx="1545">
                  <c:v>36913</c:v>
                </c:pt>
                <c:pt idx="1546">
                  <c:v>36920</c:v>
                </c:pt>
                <c:pt idx="1547">
                  <c:v>36927</c:v>
                </c:pt>
                <c:pt idx="1548">
                  <c:v>36934</c:v>
                </c:pt>
                <c:pt idx="1549">
                  <c:v>36941</c:v>
                </c:pt>
                <c:pt idx="1550">
                  <c:v>36948</c:v>
                </c:pt>
                <c:pt idx="1551">
                  <c:v>36955</c:v>
                </c:pt>
                <c:pt idx="1552">
                  <c:v>36962</c:v>
                </c:pt>
                <c:pt idx="1553">
                  <c:v>36969</c:v>
                </c:pt>
                <c:pt idx="1554">
                  <c:v>36976</c:v>
                </c:pt>
                <c:pt idx="1555">
                  <c:v>36983</c:v>
                </c:pt>
                <c:pt idx="1556">
                  <c:v>36990</c:v>
                </c:pt>
                <c:pt idx="1557">
                  <c:v>36997</c:v>
                </c:pt>
                <c:pt idx="1558">
                  <c:v>37004</c:v>
                </c:pt>
                <c:pt idx="1559">
                  <c:v>37011</c:v>
                </c:pt>
                <c:pt idx="1560">
                  <c:v>37018</c:v>
                </c:pt>
                <c:pt idx="1561">
                  <c:v>37025</c:v>
                </c:pt>
                <c:pt idx="1562">
                  <c:v>37032</c:v>
                </c:pt>
                <c:pt idx="1563">
                  <c:v>37039</c:v>
                </c:pt>
                <c:pt idx="1564">
                  <c:v>37046</c:v>
                </c:pt>
                <c:pt idx="1565">
                  <c:v>37053</c:v>
                </c:pt>
                <c:pt idx="1566">
                  <c:v>37060</c:v>
                </c:pt>
                <c:pt idx="1567">
                  <c:v>37067</c:v>
                </c:pt>
                <c:pt idx="1568">
                  <c:v>37074</c:v>
                </c:pt>
                <c:pt idx="1569">
                  <c:v>37081</c:v>
                </c:pt>
                <c:pt idx="1570">
                  <c:v>37088</c:v>
                </c:pt>
                <c:pt idx="1571">
                  <c:v>37095</c:v>
                </c:pt>
                <c:pt idx="1572">
                  <c:v>37102</c:v>
                </c:pt>
                <c:pt idx="1573">
                  <c:v>37109</c:v>
                </c:pt>
                <c:pt idx="1574">
                  <c:v>37116</c:v>
                </c:pt>
                <c:pt idx="1575">
                  <c:v>37123</c:v>
                </c:pt>
                <c:pt idx="1576">
                  <c:v>37130</c:v>
                </c:pt>
                <c:pt idx="1577">
                  <c:v>37137</c:v>
                </c:pt>
                <c:pt idx="1578">
                  <c:v>37144</c:v>
                </c:pt>
                <c:pt idx="1579">
                  <c:v>37151</c:v>
                </c:pt>
                <c:pt idx="1580">
                  <c:v>37158</c:v>
                </c:pt>
                <c:pt idx="1581">
                  <c:v>37165</c:v>
                </c:pt>
                <c:pt idx="1582">
                  <c:v>37172</c:v>
                </c:pt>
                <c:pt idx="1583">
                  <c:v>37179</c:v>
                </c:pt>
                <c:pt idx="1584">
                  <c:v>37186</c:v>
                </c:pt>
                <c:pt idx="1585">
                  <c:v>37193</c:v>
                </c:pt>
                <c:pt idx="1586">
                  <c:v>37200</c:v>
                </c:pt>
                <c:pt idx="1587">
                  <c:v>37207</c:v>
                </c:pt>
                <c:pt idx="1588">
                  <c:v>37214</c:v>
                </c:pt>
                <c:pt idx="1589">
                  <c:v>37221</c:v>
                </c:pt>
                <c:pt idx="1590">
                  <c:v>37228</c:v>
                </c:pt>
                <c:pt idx="1591">
                  <c:v>37235</c:v>
                </c:pt>
                <c:pt idx="1592">
                  <c:v>37242</c:v>
                </c:pt>
                <c:pt idx="1593">
                  <c:v>37249</c:v>
                </c:pt>
                <c:pt idx="1594">
                  <c:v>37257</c:v>
                </c:pt>
                <c:pt idx="1595">
                  <c:v>37264</c:v>
                </c:pt>
                <c:pt idx="1596">
                  <c:v>37271</c:v>
                </c:pt>
                <c:pt idx="1597">
                  <c:v>37278</c:v>
                </c:pt>
                <c:pt idx="1598">
                  <c:v>37285</c:v>
                </c:pt>
                <c:pt idx="1599">
                  <c:v>37292</c:v>
                </c:pt>
                <c:pt idx="1600">
                  <c:v>37299</c:v>
                </c:pt>
                <c:pt idx="1601">
                  <c:v>37306</c:v>
                </c:pt>
                <c:pt idx="1602">
                  <c:v>37313</c:v>
                </c:pt>
                <c:pt idx="1603">
                  <c:v>37320</c:v>
                </c:pt>
                <c:pt idx="1604">
                  <c:v>37327</c:v>
                </c:pt>
                <c:pt idx="1605">
                  <c:v>37334</c:v>
                </c:pt>
                <c:pt idx="1606">
                  <c:v>37341</c:v>
                </c:pt>
                <c:pt idx="1607">
                  <c:v>37348</c:v>
                </c:pt>
                <c:pt idx="1608">
                  <c:v>37355</c:v>
                </c:pt>
                <c:pt idx="1609">
                  <c:v>37362</c:v>
                </c:pt>
                <c:pt idx="1610">
                  <c:v>37369</c:v>
                </c:pt>
                <c:pt idx="1611">
                  <c:v>37376</c:v>
                </c:pt>
                <c:pt idx="1612">
                  <c:v>37383</c:v>
                </c:pt>
                <c:pt idx="1613">
                  <c:v>37390</c:v>
                </c:pt>
                <c:pt idx="1614">
                  <c:v>37397</c:v>
                </c:pt>
                <c:pt idx="1615">
                  <c:v>37404</c:v>
                </c:pt>
                <c:pt idx="1616">
                  <c:v>37411</c:v>
                </c:pt>
                <c:pt idx="1617">
                  <c:v>37418</c:v>
                </c:pt>
                <c:pt idx="1618">
                  <c:v>37425</c:v>
                </c:pt>
                <c:pt idx="1619">
                  <c:v>37432</c:v>
                </c:pt>
                <c:pt idx="1620">
                  <c:v>37439</c:v>
                </c:pt>
                <c:pt idx="1621">
                  <c:v>37446</c:v>
                </c:pt>
                <c:pt idx="1622">
                  <c:v>37453</c:v>
                </c:pt>
                <c:pt idx="1623">
                  <c:v>37460</c:v>
                </c:pt>
                <c:pt idx="1624">
                  <c:v>37467</c:v>
                </c:pt>
                <c:pt idx="1625">
                  <c:v>37474</c:v>
                </c:pt>
                <c:pt idx="1626">
                  <c:v>37481</c:v>
                </c:pt>
                <c:pt idx="1627">
                  <c:v>37488</c:v>
                </c:pt>
                <c:pt idx="1628">
                  <c:v>37495</c:v>
                </c:pt>
                <c:pt idx="1629">
                  <c:v>37502</c:v>
                </c:pt>
                <c:pt idx="1630">
                  <c:v>37509</c:v>
                </c:pt>
                <c:pt idx="1631">
                  <c:v>37516</c:v>
                </c:pt>
                <c:pt idx="1632">
                  <c:v>37523</c:v>
                </c:pt>
                <c:pt idx="1633">
                  <c:v>37530</c:v>
                </c:pt>
                <c:pt idx="1634">
                  <c:v>37537</c:v>
                </c:pt>
                <c:pt idx="1635">
                  <c:v>37544</c:v>
                </c:pt>
                <c:pt idx="1636">
                  <c:v>37551</c:v>
                </c:pt>
                <c:pt idx="1637">
                  <c:v>37558</c:v>
                </c:pt>
                <c:pt idx="1638">
                  <c:v>37565</c:v>
                </c:pt>
                <c:pt idx="1639">
                  <c:v>37572</c:v>
                </c:pt>
                <c:pt idx="1640">
                  <c:v>37579</c:v>
                </c:pt>
                <c:pt idx="1641">
                  <c:v>37586</c:v>
                </c:pt>
                <c:pt idx="1642">
                  <c:v>37593</c:v>
                </c:pt>
                <c:pt idx="1643">
                  <c:v>37600</c:v>
                </c:pt>
                <c:pt idx="1644">
                  <c:v>37607</c:v>
                </c:pt>
                <c:pt idx="1645">
                  <c:v>37614</c:v>
                </c:pt>
                <c:pt idx="1646">
                  <c:v>37622</c:v>
                </c:pt>
                <c:pt idx="1647">
                  <c:v>37629</c:v>
                </c:pt>
                <c:pt idx="1648">
                  <c:v>37636</c:v>
                </c:pt>
                <c:pt idx="1649">
                  <c:v>37643</c:v>
                </c:pt>
                <c:pt idx="1650">
                  <c:v>37650</c:v>
                </c:pt>
                <c:pt idx="1651">
                  <c:v>37657</c:v>
                </c:pt>
                <c:pt idx="1652">
                  <c:v>37664</c:v>
                </c:pt>
                <c:pt idx="1653">
                  <c:v>37671</c:v>
                </c:pt>
                <c:pt idx="1654">
                  <c:v>37678</c:v>
                </c:pt>
                <c:pt idx="1655">
                  <c:v>37685</c:v>
                </c:pt>
                <c:pt idx="1656">
                  <c:v>37692</c:v>
                </c:pt>
                <c:pt idx="1657">
                  <c:v>37699</c:v>
                </c:pt>
                <c:pt idx="1658">
                  <c:v>37706</c:v>
                </c:pt>
                <c:pt idx="1659">
                  <c:v>37713</c:v>
                </c:pt>
                <c:pt idx="1660">
                  <c:v>37720</c:v>
                </c:pt>
                <c:pt idx="1661">
                  <c:v>37727</c:v>
                </c:pt>
                <c:pt idx="1662">
                  <c:v>37734</c:v>
                </c:pt>
                <c:pt idx="1663">
                  <c:v>37741</c:v>
                </c:pt>
                <c:pt idx="1664">
                  <c:v>37748</c:v>
                </c:pt>
                <c:pt idx="1665">
                  <c:v>37755</c:v>
                </c:pt>
                <c:pt idx="1666">
                  <c:v>37762</c:v>
                </c:pt>
                <c:pt idx="1667">
                  <c:v>37769</c:v>
                </c:pt>
                <c:pt idx="1668">
                  <c:v>37776</c:v>
                </c:pt>
                <c:pt idx="1669">
                  <c:v>37783</c:v>
                </c:pt>
                <c:pt idx="1670">
                  <c:v>37790</c:v>
                </c:pt>
                <c:pt idx="1671">
                  <c:v>37797</c:v>
                </c:pt>
                <c:pt idx="1672">
                  <c:v>37804</c:v>
                </c:pt>
                <c:pt idx="1673">
                  <c:v>37811</c:v>
                </c:pt>
                <c:pt idx="1674">
                  <c:v>37818</c:v>
                </c:pt>
                <c:pt idx="1675">
                  <c:v>37825</c:v>
                </c:pt>
                <c:pt idx="1676">
                  <c:v>37832</c:v>
                </c:pt>
                <c:pt idx="1677">
                  <c:v>37839</c:v>
                </c:pt>
                <c:pt idx="1678">
                  <c:v>37846</c:v>
                </c:pt>
                <c:pt idx="1679">
                  <c:v>37853</c:v>
                </c:pt>
                <c:pt idx="1680">
                  <c:v>37860</c:v>
                </c:pt>
                <c:pt idx="1681">
                  <c:v>37867</c:v>
                </c:pt>
                <c:pt idx="1682">
                  <c:v>37874</c:v>
                </c:pt>
                <c:pt idx="1683">
                  <c:v>37881</c:v>
                </c:pt>
                <c:pt idx="1684">
                  <c:v>37888</c:v>
                </c:pt>
                <c:pt idx="1685">
                  <c:v>37895</c:v>
                </c:pt>
                <c:pt idx="1686">
                  <c:v>37902</c:v>
                </c:pt>
                <c:pt idx="1687">
                  <c:v>37909</c:v>
                </c:pt>
                <c:pt idx="1688">
                  <c:v>37916</c:v>
                </c:pt>
                <c:pt idx="1689">
                  <c:v>37923</c:v>
                </c:pt>
                <c:pt idx="1690">
                  <c:v>37930</c:v>
                </c:pt>
                <c:pt idx="1691">
                  <c:v>37937</c:v>
                </c:pt>
                <c:pt idx="1692">
                  <c:v>37944</c:v>
                </c:pt>
                <c:pt idx="1693">
                  <c:v>37951</c:v>
                </c:pt>
                <c:pt idx="1694">
                  <c:v>37958</c:v>
                </c:pt>
                <c:pt idx="1695">
                  <c:v>37965</c:v>
                </c:pt>
                <c:pt idx="1696">
                  <c:v>37972</c:v>
                </c:pt>
                <c:pt idx="1697">
                  <c:v>37979</c:v>
                </c:pt>
                <c:pt idx="1698">
                  <c:v>37994</c:v>
                </c:pt>
                <c:pt idx="1699">
                  <c:v>38001</c:v>
                </c:pt>
                <c:pt idx="1700">
                  <c:v>38008</c:v>
                </c:pt>
                <c:pt idx="1701">
                  <c:v>38015</c:v>
                </c:pt>
                <c:pt idx="1702">
                  <c:v>38022</c:v>
                </c:pt>
                <c:pt idx="1703">
                  <c:v>38029</c:v>
                </c:pt>
                <c:pt idx="1704">
                  <c:v>38036</c:v>
                </c:pt>
                <c:pt idx="1705">
                  <c:v>38043</c:v>
                </c:pt>
                <c:pt idx="1706">
                  <c:v>38050</c:v>
                </c:pt>
                <c:pt idx="1707">
                  <c:v>38057</c:v>
                </c:pt>
                <c:pt idx="1708">
                  <c:v>38064</c:v>
                </c:pt>
                <c:pt idx="1709">
                  <c:v>38071</c:v>
                </c:pt>
                <c:pt idx="1710">
                  <c:v>38078</c:v>
                </c:pt>
                <c:pt idx="1711">
                  <c:v>38085</c:v>
                </c:pt>
                <c:pt idx="1712">
                  <c:v>38092</c:v>
                </c:pt>
                <c:pt idx="1713">
                  <c:v>38099</c:v>
                </c:pt>
                <c:pt idx="1714">
                  <c:v>38106</c:v>
                </c:pt>
                <c:pt idx="1715">
                  <c:v>38113</c:v>
                </c:pt>
                <c:pt idx="1716">
                  <c:v>38120</c:v>
                </c:pt>
                <c:pt idx="1717">
                  <c:v>38127</c:v>
                </c:pt>
                <c:pt idx="1718">
                  <c:v>38134</c:v>
                </c:pt>
                <c:pt idx="1719">
                  <c:v>38141</c:v>
                </c:pt>
                <c:pt idx="1720">
                  <c:v>38148</c:v>
                </c:pt>
                <c:pt idx="1721">
                  <c:v>38155</c:v>
                </c:pt>
                <c:pt idx="1722">
                  <c:v>38162</c:v>
                </c:pt>
                <c:pt idx="1723">
                  <c:v>38169</c:v>
                </c:pt>
                <c:pt idx="1724">
                  <c:v>38176</c:v>
                </c:pt>
                <c:pt idx="1725">
                  <c:v>38183</c:v>
                </c:pt>
                <c:pt idx="1726">
                  <c:v>38190</c:v>
                </c:pt>
                <c:pt idx="1727">
                  <c:v>38197</c:v>
                </c:pt>
                <c:pt idx="1728">
                  <c:v>38204</c:v>
                </c:pt>
                <c:pt idx="1729">
                  <c:v>38211</c:v>
                </c:pt>
                <c:pt idx="1730">
                  <c:v>38218</c:v>
                </c:pt>
                <c:pt idx="1731">
                  <c:v>38225</c:v>
                </c:pt>
                <c:pt idx="1732">
                  <c:v>38232</c:v>
                </c:pt>
                <c:pt idx="1733">
                  <c:v>38239</c:v>
                </c:pt>
                <c:pt idx="1734">
                  <c:v>38246</c:v>
                </c:pt>
                <c:pt idx="1735">
                  <c:v>38253</c:v>
                </c:pt>
                <c:pt idx="1736">
                  <c:v>38260</c:v>
                </c:pt>
                <c:pt idx="1737">
                  <c:v>38267</c:v>
                </c:pt>
                <c:pt idx="1738">
                  <c:v>38274</c:v>
                </c:pt>
                <c:pt idx="1739">
                  <c:v>38281</c:v>
                </c:pt>
                <c:pt idx="1740">
                  <c:v>38288</c:v>
                </c:pt>
                <c:pt idx="1741">
                  <c:v>38295</c:v>
                </c:pt>
                <c:pt idx="1742">
                  <c:v>38302</c:v>
                </c:pt>
                <c:pt idx="1743">
                  <c:v>38309</c:v>
                </c:pt>
                <c:pt idx="1744">
                  <c:v>38323</c:v>
                </c:pt>
                <c:pt idx="1745">
                  <c:v>38330</c:v>
                </c:pt>
                <c:pt idx="1746">
                  <c:v>38337</c:v>
                </c:pt>
                <c:pt idx="1747">
                  <c:v>38344</c:v>
                </c:pt>
                <c:pt idx="1748">
                  <c:v>38353</c:v>
                </c:pt>
                <c:pt idx="1749">
                  <c:v>38360</c:v>
                </c:pt>
                <c:pt idx="1750">
                  <c:v>38367</c:v>
                </c:pt>
                <c:pt idx="1751">
                  <c:v>38374</c:v>
                </c:pt>
                <c:pt idx="1752">
                  <c:v>38381</c:v>
                </c:pt>
                <c:pt idx="1753">
                  <c:v>38388</c:v>
                </c:pt>
                <c:pt idx="1754">
                  <c:v>38395</c:v>
                </c:pt>
                <c:pt idx="1755">
                  <c:v>38402</c:v>
                </c:pt>
                <c:pt idx="1756">
                  <c:v>38409</c:v>
                </c:pt>
                <c:pt idx="1757">
                  <c:v>38416</c:v>
                </c:pt>
                <c:pt idx="1758">
                  <c:v>38423</c:v>
                </c:pt>
                <c:pt idx="1759">
                  <c:v>38430</c:v>
                </c:pt>
                <c:pt idx="1760">
                  <c:v>38437</c:v>
                </c:pt>
                <c:pt idx="1761">
                  <c:v>38444</c:v>
                </c:pt>
                <c:pt idx="1762">
                  <c:v>38451</c:v>
                </c:pt>
                <c:pt idx="1763">
                  <c:v>38458</c:v>
                </c:pt>
                <c:pt idx="1764">
                  <c:v>38465</c:v>
                </c:pt>
                <c:pt idx="1765">
                  <c:v>38472</c:v>
                </c:pt>
                <c:pt idx="1766">
                  <c:v>38479</c:v>
                </c:pt>
                <c:pt idx="1767">
                  <c:v>38486</c:v>
                </c:pt>
                <c:pt idx="1768">
                  <c:v>38493</c:v>
                </c:pt>
                <c:pt idx="1769">
                  <c:v>38500</c:v>
                </c:pt>
                <c:pt idx="1770">
                  <c:v>38507</c:v>
                </c:pt>
                <c:pt idx="1771">
                  <c:v>38514</c:v>
                </c:pt>
                <c:pt idx="1772">
                  <c:v>38521</c:v>
                </c:pt>
                <c:pt idx="1773">
                  <c:v>38528</c:v>
                </c:pt>
                <c:pt idx="1774">
                  <c:v>38535</c:v>
                </c:pt>
                <c:pt idx="1775">
                  <c:v>38542</c:v>
                </c:pt>
                <c:pt idx="1776">
                  <c:v>38549</c:v>
                </c:pt>
                <c:pt idx="1777">
                  <c:v>38556</c:v>
                </c:pt>
                <c:pt idx="1778">
                  <c:v>38563</c:v>
                </c:pt>
                <c:pt idx="1779">
                  <c:v>38570</c:v>
                </c:pt>
                <c:pt idx="1780">
                  <c:v>38577</c:v>
                </c:pt>
                <c:pt idx="1781">
                  <c:v>38584</c:v>
                </c:pt>
                <c:pt idx="1782">
                  <c:v>38591</c:v>
                </c:pt>
                <c:pt idx="1783">
                  <c:v>38598</c:v>
                </c:pt>
                <c:pt idx="1784">
                  <c:v>38605</c:v>
                </c:pt>
                <c:pt idx="1785">
                  <c:v>38612</c:v>
                </c:pt>
                <c:pt idx="1786">
                  <c:v>38619</c:v>
                </c:pt>
                <c:pt idx="1787">
                  <c:v>38626</c:v>
                </c:pt>
                <c:pt idx="1788">
                  <c:v>38633</c:v>
                </c:pt>
                <c:pt idx="1789">
                  <c:v>38640</c:v>
                </c:pt>
                <c:pt idx="1790">
                  <c:v>38647</c:v>
                </c:pt>
                <c:pt idx="1791">
                  <c:v>38654</c:v>
                </c:pt>
                <c:pt idx="1792">
                  <c:v>38661</c:v>
                </c:pt>
                <c:pt idx="1793">
                  <c:v>38668</c:v>
                </c:pt>
                <c:pt idx="1794">
                  <c:v>38675</c:v>
                </c:pt>
                <c:pt idx="1795">
                  <c:v>38682</c:v>
                </c:pt>
                <c:pt idx="1796">
                  <c:v>38689</c:v>
                </c:pt>
                <c:pt idx="1797">
                  <c:v>38696</c:v>
                </c:pt>
                <c:pt idx="1798">
                  <c:v>38703</c:v>
                </c:pt>
                <c:pt idx="1799">
                  <c:v>38710</c:v>
                </c:pt>
                <c:pt idx="1800">
                  <c:v>38718</c:v>
                </c:pt>
                <c:pt idx="1801">
                  <c:v>38725</c:v>
                </c:pt>
                <c:pt idx="1802">
                  <c:v>38732</c:v>
                </c:pt>
                <c:pt idx="1803">
                  <c:v>38739</c:v>
                </c:pt>
                <c:pt idx="1804">
                  <c:v>38746</c:v>
                </c:pt>
                <c:pt idx="1805">
                  <c:v>38753</c:v>
                </c:pt>
                <c:pt idx="1806">
                  <c:v>38760</c:v>
                </c:pt>
                <c:pt idx="1807">
                  <c:v>38767</c:v>
                </c:pt>
                <c:pt idx="1808">
                  <c:v>38774</c:v>
                </c:pt>
                <c:pt idx="1809">
                  <c:v>38781</c:v>
                </c:pt>
                <c:pt idx="1810">
                  <c:v>38788</c:v>
                </c:pt>
                <c:pt idx="1811">
                  <c:v>38795</c:v>
                </c:pt>
                <c:pt idx="1812">
                  <c:v>38802</c:v>
                </c:pt>
                <c:pt idx="1813">
                  <c:v>38809</c:v>
                </c:pt>
                <c:pt idx="1814">
                  <c:v>38816</c:v>
                </c:pt>
                <c:pt idx="1815">
                  <c:v>38823</c:v>
                </c:pt>
                <c:pt idx="1816">
                  <c:v>38830</c:v>
                </c:pt>
                <c:pt idx="1817">
                  <c:v>38837</c:v>
                </c:pt>
                <c:pt idx="1818">
                  <c:v>38844</c:v>
                </c:pt>
                <c:pt idx="1819">
                  <c:v>38851</c:v>
                </c:pt>
                <c:pt idx="1820">
                  <c:v>38858</c:v>
                </c:pt>
                <c:pt idx="1821">
                  <c:v>38865</c:v>
                </c:pt>
                <c:pt idx="1822">
                  <c:v>38872</c:v>
                </c:pt>
                <c:pt idx="1823">
                  <c:v>38879</c:v>
                </c:pt>
                <c:pt idx="1824">
                  <c:v>38886</c:v>
                </c:pt>
                <c:pt idx="1825">
                  <c:v>38893</c:v>
                </c:pt>
                <c:pt idx="1826">
                  <c:v>38900</c:v>
                </c:pt>
                <c:pt idx="1827">
                  <c:v>38907</c:v>
                </c:pt>
                <c:pt idx="1828">
                  <c:v>38914</c:v>
                </c:pt>
                <c:pt idx="1829">
                  <c:v>38921</c:v>
                </c:pt>
                <c:pt idx="1830">
                  <c:v>38928</c:v>
                </c:pt>
                <c:pt idx="1831">
                  <c:v>38935</c:v>
                </c:pt>
                <c:pt idx="1832">
                  <c:v>38942</c:v>
                </c:pt>
                <c:pt idx="1833">
                  <c:v>38949</c:v>
                </c:pt>
                <c:pt idx="1834">
                  <c:v>38956</c:v>
                </c:pt>
                <c:pt idx="1835">
                  <c:v>38963</c:v>
                </c:pt>
                <c:pt idx="1836">
                  <c:v>38970</c:v>
                </c:pt>
                <c:pt idx="1837">
                  <c:v>38977</c:v>
                </c:pt>
                <c:pt idx="1838">
                  <c:v>38984</c:v>
                </c:pt>
                <c:pt idx="1839">
                  <c:v>38991</c:v>
                </c:pt>
                <c:pt idx="1840">
                  <c:v>38998</c:v>
                </c:pt>
                <c:pt idx="1841">
                  <c:v>39005</c:v>
                </c:pt>
                <c:pt idx="1842">
                  <c:v>39012</c:v>
                </c:pt>
                <c:pt idx="1843">
                  <c:v>39019</c:v>
                </c:pt>
                <c:pt idx="1844">
                  <c:v>39026</c:v>
                </c:pt>
                <c:pt idx="1845">
                  <c:v>39033</c:v>
                </c:pt>
                <c:pt idx="1846">
                  <c:v>39040</c:v>
                </c:pt>
                <c:pt idx="1847">
                  <c:v>39047</c:v>
                </c:pt>
                <c:pt idx="1848">
                  <c:v>39054</c:v>
                </c:pt>
                <c:pt idx="1849">
                  <c:v>39061</c:v>
                </c:pt>
                <c:pt idx="1850">
                  <c:v>39068</c:v>
                </c:pt>
                <c:pt idx="1851">
                  <c:v>39075</c:v>
                </c:pt>
                <c:pt idx="1852">
                  <c:v>39083</c:v>
                </c:pt>
                <c:pt idx="1853">
                  <c:v>39090</c:v>
                </c:pt>
                <c:pt idx="1854">
                  <c:v>39097</c:v>
                </c:pt>
                <c:pt idx="1855">
                  <c:v>39104</c:v>
                </c:pt>
                <c:pt idx="1856">
                  <c:v>39111</c:v>
                </c:pt>
                <c:pt idx="1857">
                  <c:v>39118</c:v>
                </c:pt>
                <c:pt idx="1858">
                  <c:v>39125</c:v>
                </c:pt>
                <c:pt idx="1859">
                  <c:v>39132</c:v>
                </c:pt>
                <c:pt idx="1860">
                  <c:v>39139</c:v>
                </c:pt>
                <c:pt idx="1861">
                  <c:v>39146</c:v>
                </c:pt>
                <c:pt idx="1862">
                  <c:v>39153</c:v>
                </c:pt>
                <c:pt idx="1863">
                  <c:v>39160</c:v>
                </c:pt>
                <c:pt idx="1864">
                  <c:v>39167</c:v>
                </c:pt>
                <c:pt idx="1865">
                  <c:v>39174</c:v>
                </c:pt>
                <c:pt idx="1866">
                  <c:v>39181</c:v>
                </c:pt>
                <c:pt idx="1867">
                  <c:v>39188</c:v>
                </c:pt>
                <c:pt idx="1868">
                  <c:v>39195</c:v>
                </c:pt>
                <c:pt idx="1869">
                  <c:v>39202</c:v>
                </c:pt>
                <c:pt idx="1870">
                  <c:v>39209</c:v>
                </c:pt>
                <c:pt idx="1871">
                  <c:v>39216</c:v>
                </c:pt>
                <c:pt idx="1872">
                  <c:v>39223</c:v>
                </c:pt>
                <c:pt idx="1873">
                  <c:v>39230</c:v>
                </c:pt>
                <c:pt idx="1874">
                  <c:v>39237</c:v>
                </c:pt>
                <c:pt idx="1875">
                  <c:v>39244</c:v>
                </c:pt>
                <c:pt idx="1876">
                  <c:v>39251</c:v>
                </c:pt>
                <c:pt idx="1877">
                  <c:v>39258</c:v>
                </c:pt>
                <c:pt idx="1878">
                  <c:v>39265</c:v>
                </c:pt>
                <c:pt idx="1879">
                  <c:v>39272</c:v>
                </c:pt>
                <c:pt idx="1880">
                  <c:v>39279</c:v>
                </c:pt>
                <c:pt idx="1881">
                  <c:v>39286</c:v>
                </c:pt>
                <c:pt idx="1882">
                  <c:v>39293</c:v>
                </c:pt>
                <c:pt idx="1883">
                  <c:v>39300</c:v>
                </c:pt>
                <c:pt idx="1884">
                  <c:v>39307</c:v>
                </c:pt>
                <c:pt idx="1885">
                  <c:v>39314</c:v>
                </c:pt>
                <c:pt idx="1886">
                  <c:v>39321</c:v>
                </c:pt>
                <c:pt idx="1887">
                  <c:v>39328</c:v>
                </c:pt>
                <c:pt idx="1888">
                  <c:v>39335</c:v>
                </c:pt>
                <c:pt idx="1889">
                  <c:v>39342</c:v>
                </c:pt>
                <c:pt idx="1890">
                  <c:v>39349</c:v>
                </c:pt>
                <c:pt idx="1891">
                  <c:v>39356</c:v>
                </c:pt>
                <c:pt idx="1892">
                  <c:v>39363</c:v>
                </c:pt>
                <c:pt idx="1893">
                  <c:v>39370</c:v>
                </c:pt>
                <c:pt idx="1894">
                  <c:v>39377</c:v>
                </c:pt>
                <c:pt idx="1895">
                  <c:v>39384</c:v>
                </c:pt>
                <c:pt idx="1896">
                  <c:v>39391</c:v>
                </c:pt>
                <c:pt idx="1897">
                  <c:v>39398</c:v>
                </c:pt>
                <c:pt idx="1898">
                  <c:v>39405</c:v>
                </c:pt>
                <c:pt idx="1899">
                  <c:v>39412</c:v>
                </c:pt>
                <c:pt idx="1900">
                  <c:v>39419</c:v>
                </c:pt>
                <c:pt idx="1901">
                  <c:v>39426</c:v>
                </c:pt>
                <c:pt idx="1902">
                  <c:v>39433</c:v>
                </c:pt>
                <c:pt idx="1903">
                  <c:v>39440</c:v>
                </c:pt>
                <c:pt idx="1904">
                  <c:v>39448</c:v>
                </c:pt>
                <c:pt idx="1905">
                  <c:v>39455</c:v>
                </c:pt>
                <c:pt idx="1906">
                  <c:v>39462</c:v>
                </c:pt>
                <c:pt idx="1907">
                  <c:v>39469</c:v>
                </c:pt>
                <c:pt idx="1908">
                  <c:v>39476</c:v>
                </c:pt>
                <c:pt idx="1909">
                  <c:v>39483</c:v>
                </c:pt>
                <c:pt idx="1910">
                  <c:v>39490</c:v>
                </c:pt>
                <c:pt idx="1911">
                  <c:v>39497</c:v>
                </c:pt>
                <c:pt idx="1912">
                  <c:v>39504</c:v>
                </c:pt>
                <c:pt idx="1913">
                  <c:v>39511</c:v>
                </c:pt>
                <c:pt idx="1914">
                  <c:v>39518</c:v>
                </c:pt>
                <c:pt idx="1915">
                  <c:v>39525</c:v>
                </c:pt>
                <c:pt idx="1916">
                  <c:v>39532</c:v>
                </c:pt>
                <c:pt idx="1917">
                  <c:v>39539</c:v>
                </c:pt>
                <c:pt idx="1918">
                  <c:v>39546</c:v>
                </c:pt>
                <c:pt idx="1919">
                  <c:v>39553</c:v>
                </c:pt>
                <c:pt idx="1920">
                  <c:v>39560</c:v>
                </c:pt>
                <c:pt idx="1921">
                  <c:v>39567</c:v>
                </c:pt>
                <c:pt idx="1922">
                  <c:v>39574</c:v>
                </c:pt>
                <c:pt idx="1923">
                  <c:v>39581</c:v>
                </c:pt>
                <c:pt idx="1924">
                  <c:v>39588</c:v>
                </c:pt>
                <c:pt idx="1925">
                  <c:v>39595</c:v>
                </c:pt>
                <c:pt idx="1926">
                  <c:v>39602</c:v>
                </c:pt>
                <c:pt idx="1927">
                  <c:v>39609</c:v>
                </c:pt>
                <c:pt idx="1928">
                  <c:v>39616</c:v>
                </c:pt>
                <c:pt idx="1929">
                  <c:v>39623</c:v>
                </c:pt>
                <c:pt idx="1930">
                  <c:v>39630</c:v>
                </c:pt>
                <c:pt idx="1931">
                  <c:v>39637</c:v>
                </c:pt>
                <c:pt idx="1932">
                  <c:v>39644</c:v>
                </c:pt>
                <c:pt idx="1933">
                  <c:v>39651</c:v>
                </c:pt>
                <c:pt idx="1934">
                  <c:v>39658</c:v>
                </c:pt>
                <c:pt idx="1935">
                  <c:v>39665</c:v>
                </c:pt>
                <c:pt idx="1936">
                  <c:v>39672</c:v>
                </c:pt>
                <c:pt idx="1937">
                  <c:v>39679</c:v>
                </c:pt>
                <c:pt idx="1938">
                  <c:v>39686</c:v>
                </c:pt>
                <c:pt idx="1939">
                  <c:v>39693</c:v>
                </c:pt>
                <c:pt idx="1940">
                  <c:v>39700</c:v>
                </c:pt>
                <c:pt idx="1941">
                  <c:v>39707</c:v>
                </c:pt>
                <c:pt idx="1942">
                  <c:v>39714</c:v>
                </c:pt>
                <c:pt idx="1943">
                  <c:v>39721</c:v>
                </c:pt>
                <c:pt idx="1944">
                  <c:v>39728</c:v>
                </c:pt>
                <c:pt idx="1945">
                  <c:v>39735</c:v>
                </c:pt>
                <c:pt idx="1946">
                  <c:v>39742</c:v>
                </c:pt>
                <c:pt idx="1947">
                  <c:v>39749</c:v>
                </c:pt>
                <c:pt idx="1948">
                  <c:v>39756</c:v>
                </c:pt>
                <c:pt idx="1949">
                  <c:v>39763</c:v>
                </c:pt>
                <c:pt idx="1950">
                  <c:v>39770</c:v>
                </c:pt>
                <c:pt idx="1951">
                  <c:v>39777</c:v>
                </c:pt>
                <c:pt idx="1952">
                  <c:v>39784</c:v>
                </c:pt>
                <c:pt idx="1953">
                  <c:v>39791</c:v>
                </c:pt>
                <c:pt idx="1954">
                  <c:v>39798</c:v>
                </c:pt>
                <c:pt idx="1955">
                  <c:v>39805</c:v>
                </c:pt>
                <c:pt idx="1956">
                  <c:v>39821</c:v>
                </c:pt>
                <c:pt idx="1957">
                  <c:v>39828</c:v>
                </c:pt>
                <c:pt idx="1958">
                  <c:v>39835</c:v>
                </c:pt>
                <c:pt idx="1959">
                  <c:v>39842</c:v>
                </c:pt>
                <c:pt idx="1960">
                  <c:v>39849</c:v>
                </c:pt>
                <c:pt idx="1961">
                  <c:v>39856</c:v>
                </c:pt>
                <c:pt idx="1962">
                  <c:v>39863</c:v>
                </c:pt>
                <c:pt idx="1963">
                  <c:v>39870</c:v>
                </c:pt>
                <c:pt idx="1964">
                  <c:v>39877</c:v>
                </c:pt>
                <c:pt idx="1965">
                  <c:v>39884</c:v>
                </c:pt>
                <c:pt idx="1966">
                  <c:v>39891</c:v>
                </c:pt>
                <c:pt idx="1967">
                  <c:v>39898</c:v>
                </c:pt>
                <c:pt idx="1968">
                  <c:v>39905</c:v>
                </c:pt>
                <c:pt idx="1969">
                  <c:v>39912</c:v>
                </c:pt>
                <c:pt idx="1970">
                  <c:v>39919</c:v>
                </c:pt>
                <c:pt idx="1971">
                  <c:v>39926</c:v>
                </c:pt>
                <c:pt idx="1972">
                  <c:v>39933</c:v>
                </c:pt>
                <c:pt idx="1973">
                  <c:v>39940</c:v>
                </c:pt>
                <c:pt idx="1974">
                  <c:v>39947</c:v>
                </c:pt>
                <c:pt idx="1975">
                  <c:v>39954</c:v>
                </c:pt>
                <c:pt idx="1976">
                  <c:v>39961</c:v>
                </c:pt>
                <c:pt idx="1977">
                  <c:v>39968</c:v>
                </c:pt>
                <c:pt idx="1978">
                  <c:v>39975</c:v>
                </c:pt>
                <c:pt idx="1979">
                  <c:v>39982</c:v>
                </c:pt>
                <c:pt idx="1980">
                  <c:v>39989</c:v>
                </c:pt>
                <c:pt idx="1981">
                  <c:v>39996</c:v>
                </c:pt>
                <c:pt idx="1982">
                  <c:v>40003</c:v>
                </c:pt>
                <c:pt idx="1983">
                  <c:v>40010</c:v>
                </c:pt>
                <c:pt idx="1984">
                  <c:v>40017</c:v>
                </c:pt>
                <c:pt idx="1985">
                  <c:v>40024</c:v>
                </c:pt>
                <c:pt idx="1986">
                  <c:v>40031</c:v>
                </c:pt>
                <c:pt idx="1987">
                  <c:v>40038</c:v>
                </c:pt>
                <c:pt idx="1988">
                  <c:v>40045</c:v>
                </c:pt>
                <c:pt idx="1989">
                  <c:v>40052</c:v>
                </c:pt>
                <c:pt idx="1990">
                  <c:v>40059</c:v>
                </c:pt>
                <c:pt idx="1991">
                  <c:v>40066</c:v>
                </c:pt>
                <c:pt idx="1992">
                  <c:v>40073</c:v>
                </c:pt>
                <c:pt idx="1993">
                  <c:v>40080</c:v>
                </c:pt>
                <c:pt idx="1994">
                  <c:v>40087</c:v>
                </c:pt>
                <c:pt idx="1995">
                  <c:v>40094</c:v>
                </c:pt>
                <c:pt idx="1996">
                  <c:v>40101</c:v>
                </c:pt>
                <c:pt idx="1997">
                  <c:v>40108</c:v>
                </c:pt>
                <c:pt idx="1998">
                  <c:v>40115</c:v>
                </c:pt>
                <c:pt idx="1999">
                  <c:v>40122</c:v>
                </c:pt>
                <c:pt idx="2000">
                  <c:v>40129</c:v>
                </c:pt>
                <c:pt idx="2001">
                  <c:v>40136</c:v>
                </c:pt>
                <c:pt idx="2002">
                  <c:v>40150</c:v>
                </c:pt>
                <c:pt idx="2003">
                  <c:v>40157</c:v>
                </c:pt>
                <c:pt idx="2004">
                  <c:v>40164</c:v>
                </c:pt>
                <c:pt idx="2005">
                  <c:v>40171</c:v>
                </c:pt>
                <c:pt idx="2006">
                  <c:v>40179</c:v>
                </c:pt>
                <c:pt idx="2007">
                  <c:v>40186</c:v>
                </c:pt>
                <c:pt idx="2008">
                  <c:v>40193</c:v>
                </c:pt>
                <c:pt idx="2009">
                  <c:v>40200</c:v>
                </c:pt>
                <c:pt idx="2010">
                  <c:v>40207</c:v>
                </c:pt>
                <c:pt idx="2011">
                  <c:v>40214</c:v>
                </c:pt>
                <c:pt idx="2012">
                  <c:v>40221</c:v>
                </c:pt>
                <c:pt idx="2013">
                  <c:v>40228</c:v>
                </c:pt>
                <c:pt idx="2014">
                  <c:v>40235</c:v>
                </c:pt>
                <c:pt idx="2015">
                  <c:v>40242</c:v>
                </c:pt>
                <c:pt idx="2016">
                  <c:v>40249</c:v>
                </c:pt>
                <c:pt idx="2017">
                  <c:v>40256</c:v>
                </c:pt>
                <c:pt idx="2018">
                  <c:v>40263</c:v>
                </c:pt>
                <c:pt idx="2019">
                  <c:v>40270</c:v>
                </c:pt>
                <c:pt idx="2020">
                  <c:v>40277</c:v>
                </c:pt>
                <c:pt idx="2021">
                  <c:v>40284</c:v>
                </c:pt>
                <c:pt idx="2022">
                  <c:v>40291</c:v>
                </c:pt>
                <c:pt idx="2023">
                  <c:v>40298</c:v>
                </c:pt>
                <c:pt idx="2024">
                  <c:v>40305</c:v>
                </c:pt>
                <c:pt idx="2025">
                  <c:v>40312</c:v>
                </c:pt>
                <c:pt idx="2026">
                  <c:v>40319</c:v>
                </c:pt>
                <c:pt idx="2027">
                  <c:v>40326</c:v>
                </c:pt>
                <c:pt idx="2028">
                  <c:v>40333</c:v>
                </c:pt>
                <c:pt idx="2029">
                  <c:v>40340</c:v>
                </c:pt>
                <c:pt idx="2030">
                  <c:v>40347</c:v>
                </c:pt>
                <c:pt idx="2031">
                  <c:v>40354</c:v>
                </c:pt>
                <c:pt idx="2032">
                  <c:v>40361</c:v>
                </c:pt>
                <c:pt idx="2033">
                  <c:v>40368</c:v>
                </c:pt>
                <c:pt idx="2034">
                  <c:v>40375</c:v>
                </c:pt>
                <c:pt idx="2035">
                  <c:v>40382</c:v>
                </c:pt>
                <c:pt idx="2036">
                  <c:v>40389</c:v>
                </c:pt>
                <c:pt idx="2037">
                  <c:v>40396</c:v>
                </c:pt>
                <c:pt idx="2038">
                  <c:v>40403</c:v>
                </c:pt>
                <c:pt idx="2039">
                  <c:v>40410</c:v>
                </c:pt>
                <c:pt idx="2040">
                  <c:v>40417</c:v>
                </c:pt>
                <c:pt idx="2041">
                  <c:v>40424</c:v>
                </c:pt>
                <c:pt idx="2042">
                  <c:v>40431</c:v>
                </c:pt>
                <c:pt idx="2043">
                  <c:v>40438</c:v>
                </c:pt>
                <c:pt idx="2044">
                  <c:v>40445</c:v>
                </c:pt>
                <c:pt idx="2045">
                  <c:v>40452</c:v>
                </c:pt>
                <c:pt idx="2046">
                  <c:v>40459</c:v>
                </c:pt>
                <c:pt idx="2047">
                  <c:v>40466</c:v>
                </c:pt>
                <c:pt idx="2048">
                  <c:v>40473</c:v>
                </c:pt>
                <c:pt idx="2049">
                  <c:v>40480</c:v>
                </c:pt>
                <c:pt idx="2050">
                  <c:v>40487</c:v>
                </c:pt>
                <c:pt idx="2051">
                  <c:v>40494</c:v>
                </c:pt>
                <c:pt idx="2052">
                  <c:v>40501</c:v>
                </c:pt>
                <c:pt idx="2053">
                  <c:v>40508</c:v>
                </c:pt>
                <c:pt idx="2054">
                  <c:v>40515</c:v>
                </c:pt>
                <c:pt idx="2055">
                  <c:v>40522</c:v>
                </c:pt>
                <c:pt idx="2056">
                  <c:v>40529</c:v>
                </c:pt>
                <c:pt idx="2057">
                  <c:v>40536</c:v>
                </c:pt>
                <c:pt idx="2058">
                  <c:v>40544</c:v>
                </c:pt>
                <c:pt idx="2059">
                  <c:v>40551</c:v>
                </c:pt>
                <c:pt idx="2060">
                  <c:v>40558</c:v>
                </c:pt>
                <c:pt idx="2061">
                  <c:v>40565</c:v>
                </c:pt>
                <c:pt idx="2062">
                  <c:v>40572</c:v>
                </c:pt>
                <c:pt idx="2063">
                  <c:v>40579</c:v>
                </c:pt>
                <c:pt idx="2064">
                  <c:v>40586</c:v>
                </c:pt>
                <c:pt idx="2065">
                  <c:v>40593</c:v>
                </c:pt>
                <c:pt idx="2066">
                  <c:v>40600</c:v>
                </c:pt>
                <c:pt idx="2067">
                  <c:v>40607</c:v>
                </c:pt>
                <c:pt idx="2068">
                  <c:v>40614</c:v>
                </c:pt>
                <c:pt idx="2069">
                  <c:v>40621</c:v>
                </c:pt>
                <c:pt idx="2070">
                  <c:v>40628</c:v>
                </c:pt>
                <c:pt idx="2071">
                  <c:v>40635</c:v>
                </c:pt>
                <c:pt idx="2072">
                  <c:v>40642</c:v>
                </c:pt>
                <c:pt idx="2073">
                  <c:v>40649</c:v>
                </c:pt>
                <c:pt idx="2074">
                  <c:v>40656</c:v>
                </c:pt>
                <c:pt idx="2075">
                  <c:v>40663</c:v>
                </c:pt>
                <c:pt idx="2076">
                  <c:v>40670</c:v>
                </c:pt>
                <c:pt idx="2077">
                  <c:v>40677</c:v>
                </c:pt>
                <c:pt idx="2078">
                  <c:v>40684</c:v>
                </c:pt>
                <c:pt idx="2079">
                  <c:v>40691</c:v>
                </c:pt>
                <c:pt idx="2080">
                  <c:v>40698</c:v>
                </c:pt>
                <c:pt idx="2081">
                  <c:v>40705</c:v>
                </c:pt>
                <c:pt idx="2082">
                  <c:v>40712</c:v>
                </c:pt>
                <c:pt idx="2083">
                  <c:v>40719</c:v>
                </c:pt>
                <c:pt idx="2084">
                  <c:v>40726</c:v>
                </c:pt>
                <c:pt idx="2085">
                  <c:v>40733</c:v>
                </c:pt>
                <c:pt idx="2086">
                  <c:v>40740</c:v>
                </c:pt>
                <c:pt idx="2087">
                  <c:v>40747</c:v>
                </c:pt>
                <c:pt idx="2088">
                  <c:v>40754</c:v>
                </c:pt>
                <c:pt idx="2089">
                  <c:v>40761</c:v>
                </c:pt>
                <c:pt idx="2090">
                  <c:v>40768</c:v>
                </c:pt>
                <c:pt idx="2091">
                  <c:v>40775</c:v>
                </c:pt>
                <c:pt idx="2092">
                  <c:v>40782</c:v>
                </c:pt>
                <c:pt idx="2093">
                  <c:v>40789</c:v>
                </c:pt>
                <c:pt idx="2094">
                  <c:v>40796</c:v>
                </c:pt>
                <c:pt idx="2095">
                  <c:v>40803</c:v>
                </c:pt>
                <c:pt idx="2096">
                  <c:v>40810</c:v>
                </c:pt>
                <c:pt idx="2097">
                  <c:v>40817</c:v>
                </c:pt>
                <c:pt idx="2098">
                  <c:v>40824</c:v>
                </c:pt>
                <c:pt idx="2099">
                  <c:v>40831</c:v>
                </c:pt>
                <c:pt idx="2100">
                  <c:v>40838</c:v>
                </c:pt>
                <c:pt idx="2101">
                  <c:v>40845</c:v>
                </c:pt>
                <c:pt idx="2102">
                  <c:v>40852</c:v>
                </c:pt>
                <c:pt idx="2103">
                  <c:v>40859</c:v>
                </c:pt>
                <c:pt idx="2104">
                  <c:v>40866</c:v>
                </c:pt>
                <c:pt idx="2105">
                  <c:v>40873</c:v>
                </c:pt>
                <c:pt idx="2106">
                  <c:v>40880</c:v>
                </c:pt>
                <c:pt idx="2107">
                  <c:v>40887</c:v>
                </c:pt>
                <c:pt idx="2108">
                  <c:v>40894</c:v>
                </c:pt>
                <c:pt idx="2109">
                  <c:v>40901</c:v>
                </c:pt>
                <c:pt idx="2110">
                  <c:v>40909</c:v>
                </c:pt>
                <c:pt idx="2111">
                  <c:v>40916</c:v>
                </c:pt>
                <c:pt idx="2112">
                  <c:v>40923</c:v>
                </c:pt>
                <c:pt idx="2113">
                  <c:v>40930</c:v>
                </c:pt>
                <c:pt idx="2114">
                  <c:v>40937</c:v>
                </c:pt>
                <c:pt idx="2115">
                  <c:v>40944</c:v>
                </c:pt>
                <c:pt idx="2116">
                  <c:v>40951</c:v>
                </c:pt>
                <c:pt idx="2117">
                  <c:v>40958</c:v>
                </c:pt>
                <c:pt idx="2118">
                  <c:v>40965</c:v>
                </c:pt>
                <c:pt idx="2119">
                  <c:v>40972</c:v>
                </c:pt>
                <c:pt idx="2120">
                  <c:v>40979</c:v>
                </c:pt>
                <c:pt idx="2121">
                  <c:v>40986</c:v>
                </c:pt>
                <c:pt idx="2122">
                  <c:v>40993</c:v>
                </c:pt>
                <c:pt idx="2123">
                  <c:v>41000</c:v>
                </c:pt>
                <c:pt idx="2124">
                  <c:v>41007</c:v>
                </c:pt>
                <c:pt idx="2125">
                  <c:v>41014</c:v>
                </c:pt>
                <c:pt idx="2126">
                  <c:v>41021</c:v>
                </c:pt>
                <c:pt idx="2127">
                  <c:v>41028</c:v>
                </c:pt>
                <c:pt idx="2128">
                  <c:v>41035</c:v>
                </c:pt>
                <c:pt idx="2129">
                  <c:v>41042</c:v>
                </c:pt>
                <c:pt idx="2130">
                  <c:v>41049</c:v>
                </c:pt>
                <c:pt idx="2131">
                  <c:v>41056</c:v>
                </c:pt>
                <c:pt idx="2132">
                  <c:v>41063</c:v>
                </c:pt>
                <c:pt idx="2133">
                  <c:v>41070</c:v>
                </c:pt>
                <c:pt idx="2134">
                  <c:v>41077</c:v>
                </c:pt>
                <c:pt idx="2135">
                  <c:v>41084</c:v>
                </c:pt>
                <c:pt idx="2136">
                  <c:v>41091</c:v>
                </c:pt>
                <c:pt idx="2137">
                  <c:v>41098</c:v>
                </c:pt>
                <c:pt idx="2138">
                  <c:v>41105</c:v>
                </c:pt>
                <c:pt idx="2139">
                  <c:v>41112</c:v>
                </c:pt>
                <c:pt idx="2140">
                  <c:v>41119</c:v>
                </c:pt>
                <c:pt idx="2141">
                  <c:v>41126</c:v>
                </c:pt>
                <c:pt idx="2142">
                  <c:v>41133</c:v>
                </c:pt>
                <c:pt idx="2143">
                  <c:v>41140</c:v>
                </c:pt>
                <c:pt idx="2144">
                  <c:v>41147</c:v>
                </c:pt>
                <c:pt idx="2145">
                  <c:v>41154</c:v>
                </c:pt>
                <c:pt idx="2146">
                  <c:v>41161</c:v>
                </c:pt>
                <c:pt idx="2147">
                  <c:v>41168</c:v>
                </c:pt>
                <c:pt idx="2148">
                  <c:v>41175</c:v>
                </c:pt>
                <c:pt idx="2149">
                  <c:v>41182</c:v>
                </c:pt>
                <c:pt idx="2150">
                  <c:v>41189</c:v>
                </c:pt>
                <c:pt idx="2151">
                  <c:v>41196</c:v>
                </c:pt>
                <c:pt idx="2152">
                  <c:v>41203</c:v>
                </c:pt>
                <c:pt idx="2153">
                  <c:v>41210</c:v>
                </c:pt>
                <c:pt idx="2154">
                  <c:v>41217</c:v>
                </c:pt>
                <c:pt idx="2155">
                  <c:v>41224</c:v>
                </c:pt>
                <c:pt idx="2156">
                  <c:v>41231</c:v>
                </c:pt>
                <c:pt idx="2157">
                  <c:v>41238</c:v>
                </c:pt>
                <c:pt idx="2158">
                  <c:v>41245</c:v>
                </c:pt>
                <c:pt idx="2159">
                  <c:v>41252</c:v>
                </c:pt>
                <c:pt idx="2160">
                  <c:v>41259</c:v>
                </c:pt>
                <c:pt idx="2161">
                  <c:v>41266</c:v>
                </c:pt>
                <c:pt idx="2162">
                  <c:v>41275</c:v>
                </c:pt>
                <c:pt idx="2163">
                  <c:v>41282</c:v>
                </c:pt>
                <c:pt idx="2164">
                  <c:v>41289</c:v>
                </c:pt>
                <c:pt idx="2165">
                  <c:v>41296</c:v>
                </c:pt>
                <c:pt idx="2166">
                  <c:v>41303</c:v>
                </c:pt>
                <c:pt idx="2167">
                  <c:v>41310</c:v>
                </c:pt>
                <c:pt idx="2168">
                  <c:v>41317</c:v>
                </c:pt>
                <c:pt idx="2169">
                  <c:v>41324</c:v>
                </c:pt>
                <c:pt idx="2170">
                  <c:v>41331</c:v>
                </c:pt>
                <c:pt idx="2171">
                  <c:v>41338</c:v>
                </c:pt>
                <c:pt idx="2172">
                  <c:v>41345</c:v>
                </c:pt>
                <c:pt idx="2173">
                  <c:v>41352</c:v>
                </c:pt>
                <c:pt idx="2174">
                  <c:v>41359</c:v>
                </c:pt>
                <c:pt idx="2175">
                  <c:v>41366</c:v>
                </c:pt>
                <c:pt idx="2176">
                  <c:v>41373</c:v>
                </c:pt>
                <c:pt idx="2177">
                  <c:v>41380</c:v>
                </c:pt>
                <c:pt idx="2178">
                  <c:v>41387</c:v>
                </c:pt>
                <c:pt idx="2179">
                  <c:v>41394</c:v>
                </c:pt>
                <c:pt idx="2180">
                  <c:v>41401</c:v>
                </c:pt>
                <c:pt idx="2181">
                  <c:v>41408</c:v>
                </c:pt>
                <c:pt idx="2182">
                  <c:v>41415</c:v>
                </c:pt>
                <c:pt idx="2183">
                  <c:v>41422</c:v>
                </c:pt>
                <c:pt idx="2184">
                  <c:v>41429</c:v>
                </c:pt>
                <c:pt idx="2185">
                  <c:v>41436</c:v>
                </c:pt>
                <c:pt idx="2186">
                  <c:v>41443</c:v>
                </c:pt>
                <c:pt idx="2187">
                  <c:v>41450</c:v>
                </c:pt>
                <c:pt idx="2188">
                  <c:v>41457</c:v>
                </c:pt>
                <c:pt idx="2189">
                  <c:v>41464</c:v>
                </c:pt>
                <c:pt idx="2190">
                  <c:v>41471</c:v>
                </c:pt>
                <c:pt idx="2191">
                  <c:v>41478</c:v>
                </c:pt>
                <c:pt idx="2192">
                  <c:v>41485</c:v>
                </c:pt>
                <c:pt idx="2193">
                  <c:v>41492</c:v>
                </c:pt>
                <c:pt idx="2194">
                  <c:v>41499</c:v>
                </c:pt>
                <c:pt idx="2195">
                  <c:v>41506</c:v>
                </c:pt>
                <c:pt idx="2196">
                  <c:v>41513</c:v>
                </c:pt>
                <c:pt idx="2197">
                  <c:v>41520</c:v>
                </c:pt>
                <c:pt idx="2198">
                  <c:v>41527</c:v>
                </c:pt>
                <c:pt idx="2199">
                  <c:v>41534</c:v>
                </c:pt>
                <c:pt idx="2200">
                  <c:v>41541</c:v>
                </c:pt>
                <c:pt idx="2201">
                  <c:v>41548</c:v>
                </c:pt>
                <c:pt idx="2202">
                  <c:v>41555</c:v>
                </c:pt>
                <c:pt idx="2203">
                  <c:v>41562</c:v>
                </c:pt>
                <c:pt idx="2204">
                  <c:v>41569</c:v>
                </c:pt>
                <c:pt idx="2205">
                  <c:v>41576</c:v>
                </c:pt>
                <c:pt idx="2206">
                  <c:v>41583</c:v>
                </c:pt>
                <c:pt idx="2207">
                  <c:v>41590</c:v>
                </c:pt>
                <c:pt idx="2208">
                  <c:v>41597</c:v>
                </c:pt>
                <c:pt idx="2209">
                  <c:v>41604</c:v>
                </c:pt>
                <c:pt idx="2210">
                  <c:v>41611</c:v>
                </c:pt>
                <c:pt idx="2211">
                  <c:v>41618</c:v>
                </c:pt>
                <c:pt idx="2212">
                  <c:v>41625</c:v>
                </c:pt>
                <c:pt idx="2213">
                  <c:v>41632</c:v>
                </c:pt>
                <c:pt idx="2214">
                  <c:v>41640</c:v>
                </c:pt>
                <c:pt idx="2215">
                  <c:v>41647</c:v>
                </c:pt>
                <c:pt idx="2216">
                  <c:v>41654</c:v>
                </c:pt>
                <c:pt idx="2217">
                  <c:v>41661</c:v>
                </c:pt>
                <c:pt idx="2218">
                  <c:v>41668</c:v>
                </c:pt>
                <c:pt idx="2219">
                  <c:v>41675</c:v>
                </c:pt>
                <c:pt idx="2220">
                  <c:v>41682</c:v>
                </c:pt>
                <c:pt idx="2221">
                  <c:v>41689</c:v>
                </c:pt>
                <c:pt idx="2222">
                  <c:v>41696</c:v>
                </c:pt>
                <c:pt idx="2223">
                  <c:v>41703</c:v>
                </c:pt>
                <c:pt idx="2224">
                  <c:v>41710</c:v>
                </c:pt>
                <c:pt idx="2225">
                  <c:v>41717</c:v>
                </c:pt>
                <c:pt idx="2226">
                  <c:v>41724</c:v>
                </c:pt>
                <c:pt idx="2227">
                  <c:v>41731</c:v>
                </c:pt>
                <c:pt idx="2228">
                  <c:v>41738</c:v>
                </c:pt>
                <c:pt idx="2229">
                  <c:v>41745</c:v>
                </c:pt>
                <c:pt idx="2230">
                  <c:v>41752</c:v>
                </c:pt>
                <c:pt idx="2231">
                  <c:v>41759</c:v>
                </c:pt>
                <c:pt idx="2232">
                  <c:v>41766</c:v>
                </c:pt>
                <c:pt idx="2233">
                  <c:v>41773</c:v>
                </c:pt>
                <c:pt idx="2234">
                  <c:v>41780</c:v>
                </c:pt>
                <c:pt idx="2235">
                  <c:v>41787</c:v>
                </c:pt>
                <c:pt idx="2236">
                  <c:v>41794</c:v>
                </c:pt>
                <c:pt idx="2237">
                  <c:v>41801</c:v>
                </c:pt>
                <c:pt idx="2238">
                  <c:v>41808</c:v>
                </c:pt>
                <c:pt idx="2239">
                  <c:v>41815</c:v>
                </c:pt>
                <c:pt idx="2240">
                  <c:v>41822</c:v>
                </c:pt>
                <c:pt idx="2241">
                  <c:v>41829</c:v>
                </c:pt>
                <c:pt idx="2242">
                  <c:v>41836</c:v>
                </c:pt>
                <c:pt idx="2243">
                  <c:v>41843</c:v>
                </c:pt>
                <c:pt idx="2244">
                  <c:v>41850</c:v>
                </c:pt>
                <c:pt idx="2245">
                  <c:v>41857</c:v>
                </c:pt>
                <c:pt idx="2246">
                  <c:v>41864</c:v>
                </c:pt>
                <c:pt idx="2247">
                  <c:v>41871</c:v>
                </c:pt>
                <c:pt idx="2248">
                  <c:v>41878</c:v>
                </c:pt>
                <c:pt idx="2249">
                  <c:v>41885</c:v>
                </c:pt>
                <c:pt idx="2250">
                  <c:v>41892</c:v>
                </c:pt>
                <c:pt idx="2251">
                  <c:v>41899</c:v>
                </c:pt>
                <c:pt idx="2252">
                  <c:v>41906</c:v>
                </c:pt>
                <c:pt idx="2253">
                  <c:v>41913</c:v>
                </c:pt>
                <c:pt idx="2254">
                  <c:v>41920</c:v>
                </c:pt>
                <c:pt idx="2255">
                  <c:v>41927</c:v>
                </c:pt>
                <c:pt idx="2256">
                  <c:v>41934</c:v>
                </c:pt>
                <c:pt idx="2257">
                  <c:v>41941</c:v>
                </c:pt>
                <c:pt idx="2258">
                  <c:v>41948</c:v>
                </c:pt>
                <c:pt idx="2259">
                  <c:v>41955</c:v>
                </c:pt>
                <c:pt idx="2260">
                  <c:v>41962</c:v>
                </c:pt>
                <c:pt idx="2261">
                  <c:v>41969</c:v>
                </c:pt>
                <c:pt idx="2262">
                  <c:v>41976</c:v>
                </c:pt>
                <c:pt idx="2263">
                  <c:v>41983</c:v>
                </c:pt>
                <c:pt idx="2264">
                  <c:v>41990</c:v>
                </c:pt>
                <c:pt idx="2265">
                  <c:v>41997</c:v>
                </c:pt>
                <c:pt idx="2266">
                  <c:v>42012</c:v>
                </c:pt>
                <c:pt idx="2267">
                  <c:v>42019</c:v>
                </c:pt>
                <c:pt idx="2268">
                  <c:v>42026</c:v>
                </c:pt>
                <c:pt idx="2269">
                  <c:v>42033</c:v>
                </c:pt>
                <c:pt idx="2270">
                  <c:v>42040</c:v>
                </c:pt>
                <c:pt idx="2271">
                  <c:v>42047</c:v>
                </c:pt>
                <c:pt idx="2272">
                  <c:v>42054</c:v>
                </c:pt>
                <c:pt idx="2273">
                  <c:v>42061</c:v>
                </c:pt>
                <c:pt idx="2274">
                  <c:v>42068</c:v>
                </c:pt>
                <c:pt idx="2275">
                  <c:v>42075</c:v>
                </c:pt>
                <c:pt idx="2276">
                  <c:v>42082</c:v>
                </c:pt>
                <c:pt idx="2277">
                  <c:v>42089</c:v>
                </c:pt>
                <c:pt idx="2278">
                  <c:v>42096</c:v>
                </c:pt>
                <c:pt idx="2279">
                  <c:v>42103</c:v>
                </c:pt>
                <c:pt idx="2280">
                  <c:v>42110</c:v>
                </c:pt>
                <c:pt idx="2281">
                  <c:v>42117</c:v>
                </c:pt>
                <c:pt idx="2282">
                  <c:v>42124</c:v>
                </c:pt>
                <c:pt idx="2283">
                  <c:v>42131</c:v>
                </c:pt>
                <c:pt idx="2284">
                  <c:v>42138</c:v>
                </c:pt>
                <c:pt idx="2285">
                  <c:v>42145</c:v>
                </c:pt>
                <c:pt idx="2286">
                  <c:v>42152</c:v>
                </c:pt>
                <c:pt idx="2287">
                  <c:v>42159</c:v>
                </c:pt>
                <c:pt idx="2288">
                  <c:v>42166</c:v>
                </c:pt>
                <c:pt idx="2289">
                  <c:v>42173</c:v>
                </c:pt>
                <c:pt idx="2290">
                  <c:v>42180</c:v>
                </c:pt>
                <c:pt idx="2291">
                  <c:v>42187</c:v>
                </c:pt>
                <c:pt idx="2292">
                  <c:v>42194</c:v>
                </c:pt>
                <c:pt idx="2293">
                  <c:v>42201</c:v>
                </c:pt>
                <c:pt idx="2294">
                  <c:v>42208</c:v>
                </c:pt>
                <c:pt idx="2295">
                  <c:v>42215</c:v>
                </c:pt>
                <c:pt idx="2296">
                  <c:v>42222</c:v>
                </c:pt>
                <c:pt idx="2297">
                  <c:v>42229</c:v>
                </c:pt>
                <c:pt idx="2298">
                  <c:v>42236</c:v>
                </c:pt>
                <c:pt idx="2299">
                  <c:v>42243</c:v>
                </c:pt>
                <c:pt idx="2300">
                  <c:v>42250</c:v>
                </c:pt>
                <c:pt idx="2301">
                  <c:v>42257</c:v>
                </c:pt>
                <c:pt idx="2302">
                  <c:v>42264</c:v>
                </c:pt>
                <c:pt idx="2303">
                  <c:v>42271</c:v>
                </c:pt>
                <c:pt idx="2304">
                  <c:v>42278</c:v>
                </c:pt>
                <c:pt idx="2305">
                  <c:v>42285</c:v>
                </c:pt>
                <c:pt idx="2306">
                  <c:v>42292</c:v>
                </c:pt>
                <c:pt idx="2307">
                  <c:v>42299</c:v>
                </c:pt>
                <c:pt idx="2308">
                  <c:v>42306</c:v>
                </c:pt>
                <c:pt idx="2309">
                  <c:v>42313</c:v>
                </c:pt>
                <c:pt idx="2310">
                  <c:v>42320</c:v>
                </c:pt>
                <c:pt idx="2311">
                  <c:v>42327</c:v>
                </c:pt>
                <c:pt idx="2312">
                  <c:v>42341</c:v>
                </c:pt>
                <c:pt idx="2313">
                  <c:v>42348</c:v>
                </c:pt>
                <c:pt idx="2314">
                  <c:v>42355</c:v>
                </c:pt>
                <c:pt idx="2315">
                  <c:v>42362</c:v>
                </c:pt>
                <c:pt idx="2316">
                  <c:v>42370</c:v>
                </c:pt>
                <c:pt idx="2317">
                  <c:v>42377</c:v>
                </c:pt>
                <c:pt idx="2318">
                  <c:v>42384</c:v>
                </c:pt>
                <c:pt idx="2319">
                  <c:v>42391</c:v>
                </c:pt>
                <c:pt idx="2320">
                  <c:v>42398</c:v>
                </c:pt>
                <c:pt idx="2321">
                  <c:v>42405</c:v>
                </c:pt>
                <c:pt idx="2322">
                  <c:v>42412</c:v>
                </c:pt>
                <c:pt idx="2323">
                  <c:v>42419</c:v>
                </c:pt>
                <c:pt idx="2324">
                  <c:v>42426</c:v>
                </c:pt>
                <c:pt idx="2325">
                  <c:v>42433</c:v>
                </c:pt>
                <c:pt idx="2326">
                  <c:v>42440</c:v>
                </c:pt>
                <c:pt idx="2327">
                  <c:v>42447</c:v>
                </c:pt>
                <c:pt idx="2328">
                  <c:v>42454</c:v>
                </c:pt>
                <c:pt idx="2329">
                  <c:v>42461</c:v>
                </c:pt>
                <c:pt idx="2330">
                  <c:v>42468</c:v>
                </c:pt>
                <c:pt idx="2331">
                  <c:v>42475</c:v>
                </c:pt>
                <c:pt idx="2332">
                  <c:v>42482</c:v>
                </c:pt>
                <c:pt idx="2333">
                  <c:v>42489</c:v>
                </c:pt>
                <c:pt idx="2334">
                  <c:v>42496</c:v>
                </c:pt>
                <c:pt idx="2335">
                  <c:v>42503</c:v>
                </c:pt>
                <c:pt idx="2336">
                  <c:v>42510</c:v>
                </c:pt>
                <c:pt idx="2337">
                  <c:v>42517</c:v>
                </c:pt>
                <c:pt idx="2338">
                  <c:v>42524</c:v>
                </c:pt>
                <c:pt idx="2339">
                  <c:v>42531</c:v>
                </c:pt>
                <c:pt idx="2340">
                  <c:v>42538</c:v>
                </c:pt>
                <c:pt idx="2341">
                  <c:v>42545</c:v>
                </c:pt>
                <c:pt idx="2342">
                  <c:v>42552</c:v>
                </c:pt>
                <c:pt idx="2343">
                  <c:v>42559</c:v>
                </c:pt>
                <c:pt idx="2344">
                  <c:v>42566</c:v>
                </c:pt>
                <c:pt idx="2345">
                  <c:v>42573</c:v>
                </c:pt>
                <c:pt idx="2346">
                  <c:v>42580</c:v>
                </c:pt>
                <c:pt idx="2347">
                  <c:v>42587</c:v>
                </c:pt>
                <c:pt idx="2348">
                  <c:v>42594</c:v>
                </c:pt>
                <c:pt idx="2349">
                  <c:v>42601</c:v>
                </c:pt>
                <c:pt idx="2350">
                  <c:v>42608</c:v>
                </c:pt>
                <c:pt idx="2351">
                  <c:v>42615</c:v>
                </c:pt>
                <c:pt idx="2352">
                  <c:v>42622</c:v>
                </c:pt>
                <c:pt idx="2353">
                  <c:v>42629</c:v>
                </c:pt>
                <c:pt idx="2354">
                  <c:v>42636</c:v>
                </c:pt>
                <c:pt idx="2355">
                  <c:v>42643</c:v>
                </c:pt>
                <c:pt idx="2356">
                  <c:v>42650</c:v>
                </c:pt>
                <c:pt idx="2357">
                  <c:v>42657</c:v>
                </c:pt>
                <c:pt idx="2358">
                  <c:v>42664</c:v>
                </c:pt>
                <c:pt idx="2359">
                  <c:v>42671</c:v>
                </c:pt>
                <c:pt idx="2360">
                  <c:v>42678</c:v>
                </c:pt>
                <c:pt idx="2361">
                  <c:v>42685</c:v>
                </c:pt>
                <c:pt idx="2362">
                  <c:v>42692</c:v>
                </c:pt>
                <c:pt idx="2363">
                  <c:v>42699</c:v>
                </c:pt>
                <c:pt idx="2364">
                  <c:v>42706</c:v>
                </c:pt>
                <c:pt idx="2365">
                  <c:v>42713</c:v>
                </c:pt>
                <c:pt idx="2366">
                  <c:v>42720</c:v>
                </c:pt>
                <c:pt idx="2367">
                  <c:v>42727</c:v>
                </c:pt>
                <c:pt idx="2368">
                  <c:v>42736</c:v>
                </c:pt>
                <c:pt idx="2369">
                  <c:v>42743</c:v>
                </c:pt>
                <c:pt idx="2370">
                  <c:v>42750</c:v>
                </c:pt>
                <c:pt idx="2371">
                  <c:v>42757</c:v>
                </c:pt>
                <c:pt idx="2372">
                  <c:v>42764</c:v>
                </c:pt>
                <c:pt idx="2373">
                  <c:v>42771</c:v>
                </c:pt>
                <c:pt idx="2374">
                  <c:v>42778</c:v>
                </c:pt>
                <c:pt idx="2375">
                  <c:v>42785</c:v>
                </c:pt>
                <c:pt idx="2376">
                  <c:v>42792</c:v>
                </c:pt>
                <c:pt idx="2377">
                  <c:v>42799</c:v>
                </c:pt>
                <c:pt idx="2378">
                  <c:v>42806</c:v>
                </c:pt>
                <c:pt idx="2379">
                  <c:v>42813</c:v>
                </c:pt>
                <c:pt idx="2380">
                  <c:v>42820</c:v>
                </c:pt>
                <c:pt idx="2381">
                  <c:v>42827</c:v>
                </c:pt>
                <c:pt idx="2382">
                  <c:v>42834</c:v>
                </c:pt>
                <c:pt idx="2383">
                  <c:v>42841</c:v>
                </c:pt>
                <c:pt idx="2384">
                  <c:v>42848</c:v>
                </c:pt>
                <c:pt idx="2385">
                  <c:v>42855</c:v>
                </c:pt>
                <c:pt idx="2386">
                  <c:v>42862</c:v>
                </c:pt>
                <c:pt idx="2387">
                  <c:v>42869</c:v>
                </c:pt>
                <c:pt idx="2388">
                  <c:v>42876</c:v>
                </c:pt>
                <c:pt idx="2389">
                  <c:v>42883</c:v>
                </c:pt>
                <c:pt idx="2390">
                  <c:v>42890</c:v>
                </c:pt>
                <c:pt idx="2391">
                  <c:v>42897</c:v>
                </c:pt>
                <c:pt idx="2392">
                  <c:v>42904</c:v>
                </c:pt>
                <c:pt idx="2393">
                  <c:v>42911</c:v>
                </c:pt>
                <c:pt idx="2394">
                  <c:v>42918</c:v>
                </c:pt>
                <c:pt idx="2395">
                  <c:v>42925</c:v>
                </c:pt>
                <c:pt idx="2396">
                  <c:v>42932</c:v>
                </c:pt>
                <c:pt idx="2397">
                  <c:v>42939</c:v>
                </c:pt>
                <c:pt idx="2398">
                  <c:v>42946</c:v>
                </c:pt>
                <c:pt idx="2399">
                  <c:v>42953</c:v>
                </c:pt>
                <c:pt idx="2400">
                  <c:v>42960</c:v>
                </c:pt>
                <c:pt idx="2401">
                  <c:v>42967</c:v>
                </c:pt>
                <c:pt idx="2402">
                  <c:v>42974</c:v>
                </c:pt>
                <c:pt idx="2403">
                  <c:v>42981</c:v>
                </c:pt>
                <c:pt idx="2404">
                  <c:v>42988</c:v>
                </c:pt>
                <c:pt idx="2405">
                  <c:v>42995</c:v>
                </c:pt>
                <c:pt idx="2406">
                  <c:v>43002</c:v>
                </c:pt>
                <c:pt idx="2407">
                  <c:v>43009</c:v>
                </c:pt>
                <c:pt idx="2408">
                  <c:v>43016</c:v>
                </c:pt>
                <c:pt idx="2409">
                  <c:v>43023</c:v>
                </c:pt>
                <c:pt idx="2410">
                  <c:v>43030</c:v>
                </c:pt>
                <c:pt idx="2411">
                  <c:v>43037</c:v>
                </c:pt>
                <c:pt idx="2412">
                  <c:v>43044</c:v>
                </c:pt>
                <c:pt idx="2413">
                  <c:v>43051</c:v>
                </c:pt>
                <c:pt idx="2414">
                  <c:v>43058</c:v>
                </c:pt>
                <c:pt idx="2415">
                  <c:v>43065</c:v>
                </c:pt>
                <c:pt idx="2416">
                  <c:v>43072</c:v>
                </c:pt>
                <c:pt idx="2417">
                  <c:v>43079</c:v>
                </c:pt>
                <c:pt idx="2418">
                  <c:v>43086</c:v>
                </c:pt>
                <c:pt idx="2419">
                  <c:v>43093</c:v>
                </c:pt>
                <c:pt idx="2420">
                  <c:v>43101</c:v>
                </c:pt>
                <c:pt idx="2421">
                  <c:v>43108</c:v>
                </c:pt>
                <c:pt idx="2422">
                  <c:v>43115</c:v>
                </c:pt>
                <c:pt idx="2423">
                  <c:v>43122</c:v>
                </c:pt>
                <c:pt idx="2424">
                  <c:v>43129</c:v>
                </c:pt>
                <c:pt idx="2425">
                  <c:v>43136</c:v>
                </c:pt>
                <c:pt idx="2426">
                  <c:v>43143</c:v>
                </c:pt>
                <c:pt idx="2427">
                  <c:v>43150</c:v>
                </c:pt>
                <c:pt idx="2428">
                  <c:v>43157</c:v>
                </c:pt>
                <c:pt idx="2429">
                  <c:v>43164</c:v>
                </c:pt>
                <c:pt idx="2430">
                  <c:v>43171</c:v>
                </c:pt>
                <c:pt idx="2431">
                  <c:v>43178</c:v>
                </c:pt>
                <c:pt idx="2432">
                  <c:v>43185</c:v>
                </c:pt>
                <c:pt idx="2433">
                  <c:v>43192</c:v>
                </c:pt>
                <c:pt idx="2434">
                  <c:v>43199</c:v>
                </c:pt>
                <c:pt idx="2435">
                  <c:v>43206</c:v>
                </c:pt>
                <c:pt idx="2436">
                  <c:v>43213</c:v>
                </c:pt>
                <c:pt idx="2437">
                  <c:v>43220</c:v>
                </c:pt>
                <c:pt idx="2438">
                  <c:v>43227</c:v>
                </c:pt>
                <c:pt idx="2439">
                  <c:v>43234</c:v>
                </c:pt>
                <c:pt idx="2440">
                  <c:v>43241</c:v>
                </c:pt>
                <c:pt idx="2441">
                  <c:v>43248</c:v>
                </c:pt>
                <c:pt idx="2442">
                  <c:v>43255</c:v>
                </c:pt>
                <c:pt idx="2443">
                  <c:v>43262</c:v>
                </c:pt>
                <c:pt idx="2444">
                  <c:v>43269</c:v>
                </c:pt>
                <c:pt idx="2445">
                  <c:v>43276</c:v>
                </c:pt>
                <c:pt idx="2446">
                  <c:v>43283</c:v>
                </c:pt>
                <c:pt idx="2447">
                  <c:v>43290</c:v>
                </c:pt>
                <c:pt idx="2448">
                  <c:v>43297</c:v>
                </c:pt>
                <c:pt idx="2449">
                  <c:v>43304</c:v>
                </c:pt>
                <c:pt idx="2450">
                  <c:v>43311</c:v>
                </c:pt>
                <c:pt idx="2451">
                  <c:v>43318</c:v>
                </c:pt>
                <c:pt idx="2452">
                  <c:v>43325</c:v>
                </c:pt>
                <c:pt idx="2453">
                  <c:v>43332</c:v>
                </c:pt>
                <c:pt idx="2454">
                  <c:v>43339</c:v>
                </c:pt>
                <c:pt idx="2455">
                  <c:v>43346</c:v>
                </c:pt>
                <c:pt idx="2456">
                  <c:v>43353</c:v>
                </c:pt>
                <c:pt idx="2457">
                  <c:v>43360</c:v>
                </c:pt>
                <c:pt idx="2458">
                  <c:v>43367</c:v>
                </c:pt>
                <c:pt idx="2459">
                  <c:v>43374</c:v>
                </c:pt>
                <c:pt idx="2460">
                  <c:v>43381</c:v>
                </c:pt>
                <c:pt idx="2461">
                  <c:v>43388</c:v>
                </c:pt>
                <c:pt idx="2462">
                  <c:v>43395</c:v>
                </c:pt>
                <c:pt idx="2463">
                  <c:v>43402</c:v>
                </c:pt>
                <c:pt idx="2464">
                  <c:v>43409</c:v>
                </c:pt>
                <c:pt idx="2465">
                  <c:v>43416</c:v>
                </c:pt>
                <c:pt idx="2466">
                  <c:v>43423</c:v>
                </c:pt>
                <c:pt idx="2467">
                  <c:v>43430</c:v>
                </c:pt>
                <c:pt idx="2468">
                  <c:v>43437</c:v>
                </c:pt>
                <c:pt idx="2469">
                  <c:v>43444</c:v>
                </c:pt>
                <c:pt idx="2470">
                  <c:v>43451</c:v>
                </c:pt>
                <c:pt idx="2471">
                  <c:v>43458</c:v>
                </c:pt>
                <c:pt idx="2472">
                  <c:v>43466</c:v>
                </c:pt>
                <c:pt idx="2473">
                  <c:v>43473</c:v>
                </c:pt>
                <c:pt idx="2474">
                  <c:v>43480</c:v>
                </c:pt>
                <c:pt idx="2475">
                  <c:v>43487</c:v>
                </c:pt>
                <c:pt idx="2476">
                  <c:v>43494</c:v>
                </c:pt>
                <c:pt idx="2477">
                  <c:v>43501</c:v>
                </c:pt>
                <c:pt idx="2478">
                  <c:v>43508</c:v>
                </c:pt>
                <c:pt idx="2479">
                  <c:v>43515</c:v>
                </c:pt>
                <c:pt idx="2480">
                  <c:v>43522</c:v>
                </c:pt>
                <c:pt idx="2481">
                  <c:v>43529</c:v>
                </c:pt>
                <c:pt idx="2482">
                  <c:v>43536</c:v>
                </c:pt>
                <c:pt idx="2483">
                  <c:v>43543</c:v>
                </c:pt>
                <c:pt idx="2484">
                  <c:v>43550</c:v>
                </c:pt>
                <c:pt idx="2485">
                  <c:v>43557</c:v>
                </c:pt>
                <c:pt idx="2486">
                  <c:v>43564</c:v>
                </c:pt>
                <c:pt idx="2487">
                  <c:v>43571</c:v>
                </c:pt>
                <c:pt idx="2488">
                  <c:v>43578</c:v>
                </c:pt>
                <c:pt idx="2489">
                  <c:v>43585</c:v>
                </c:pt>
                <c:pt idx="2490">
                  <c:v>43592</c:v>
                </c:pt>
                <c:pt idx="2491">
                  <c:v>43599</c:v>
                </c:pt>
                <c:pt idx="2492">
                  <c:v>43606</c:v>
                </c:pt>
                <c:pt idx="2493">
                  <c:v>43613</c:v>
                </c:pt>
                <c:pt idx="2494">
                  <c:v>43620</c:v>
                </c:pt>
                <c:pt idx="2495">
                  <c:v>43627</c:v>
                </c:pt>
                <c:pt idx="2496">
                  <c:v>43634</c:v>
                </c:pt>
                <c:pt idx="2497">
                  <c:v>43641</c:v>
                </c:pt>
                <c:pt idx="2498">
                  <c:v>43648</c:v>
                </c:pt>
                <c:pt idx="2499">
                  <c:v>43655</c:v>
                </c:pt>
                <c:pt idx="2500">
                  <c:v>43662</c:v>
                </c:pt>
                <c:pt idx="2501">
                  <c:v>43669</c:v>
                </c:pt>
                <c:pt idx="2502">
                  <c:v>43676</c:v>
                </c:pt>
                <c:pt idx="2503">
                  <c:v>43683</c:v>
                </c:pt>
                <c:pt idx="2504">
                  <c:v>43690</c:v>
                </c:pt>
                <c:pt idx="2505">
                  <c:v>43697</c:v>
                </c:pt>
                <c:pt idx="2506">
                  <c:v>43704</c:v>
                </c:pt>
                <c:pt idx="2507">
                  <c:v>43711</c:v>
                </c:pt>
                <c:pt idx="2508">
                  <c:v>43718</c:v>
                </c:pt>
                <c:pt idx="2509">
                  <c:v>43725</c:v>
                </c:pt>
                <c:pt idx="2510">
                  <c:v>43732</c:v>
                </c:pt>
                <c:pt idx="2511">
                  <c:v>43739</c:v>
                </c:pt>
                <c:pt idx="2512">
                  <c:v>43746</c:v>
                </c:pt>
                <c:pt idx="2513">
                  <c:v>43753</c:v>
                </c:pt>
                <c:pt idx="2514">
                  <c:v>43760</c:v>
                </c:pt>
                <c:pt idx="2515">
                  <c:v>43767</c:v>
                </c:pt>
                <c:pt idx="2516">
                  <c:v>43774</c:v>
                </c:pt>
                <c:pt idx="2517">
                  <c:v>43781</c:v>
                </c:pt>
                <c:pt idx="2518">
                  <c:v>43788</c:v>
                </c:pt>
                <c:pt idx="2519">
                  <c:v>43795</c:v>
                </c:pt>
                <c:pt idx="2520">
                  <c:v>43802</c:v>
                </c:pt>
                <c:pt idx="2521">
                  <c:v>43809</c:v>
                </c:pt>
                <c:pt idx="2522">
                  <c:v>43816</c:v>
                </c:pt>
                <c:pt idx="2523">
                  <c:v>43823</c:v>
                </c:pt>
                <c:pt idx="2524">
                  <c:v>43831</c:v>
                </c:pt>
                <c:pt idx="2525">
                  <c:v>43838</c:v>
                </c:pt>
                <c:pt idx="2526">
                  <c:v>43845</c:v>
                </c:pt>
                <c:pt idx="2527">
                  <c:v>43852</c:v>
                </c:pt>
                <c:pt idx="2528">
                  <c:v>43859</c:v>
                </c:pt>
                <c:pt idx="2529">
                  <c:v>43866</c:v>
                </c:pt>
                <c:pt idx="2530">
                  <c:v>43873</c:v>
                </c:pt>
                <c:pt idx="2531">
                  <c:v>43880</c:v>
                </c:pt>
                <c:pt idx="2532">
                  <c:v>43887</c:v>
                </c:pt>
                <c:pt idx="2533">
                  <c:v>43894</c:v>
                </c:pt>
                <c:pt idx="2534">
                  <c:v>43901</c:v>
                </c:pt>
                <c:pt idx="2535">
                  <c:v>43908</c:v>
                </c:pt>
                <c:pt idx="2536">
                  <c:v>43915</c:v>
                </c:pt>
                <c:pt idx="2537">
                  <c:v>43922</c:v>
                </c:pt>
                <c:pt idx="2538">
                  <c:v>43929</c:v>
                </c:pt>
                <c:pt idx="2539">
                  <c:v>43936</c:v>
                </c:pt>
                <c:pt idx="2540">
                  <c:v>43943</c:v>
                </c:pt>
                <c:pt idx="2541">
                  <c:v>43950</c:v>
                </c:pt>
                <c:pt idx="2542">
                  <c:v>43957</c:v>
                </c:pt>
                <c:pt idx="2543">
                  <c:v>43964</c:v>
                </c:pt>
                <c:pt idx="2544">
                  <c:v>43971</c:v>
                </c:pt>
                <c:pt idx="2545">
                  <c:v>43978</c:v>
                </c:pt>
                <c:pt idx="2546">
                  <c:v>43985</c:v>
                </c:pt>
                <c:pt idx="2547">
                  <c:v>43992</c:v>
                </c:pt>
                <c:pt idx="2548">
                  <c:v>43999</c:v>
                </c:pt>
                <c:pt idx="2549">
                  <c:v>44006</c:v>
                </c:pt>
                <c:pt idx="2550">
                  <c:v>44013</c:v>
                </c:pt>
                <c:pt idx="2551">
                  <c:v>44020</c:v>
                </c:pt>
                <c:pt idx="2552">
                  <c:v>44027</c:v>
                </c:pt>
                <c:pt idx="2553">
                  <c:v>44034</c:v>
                </c:pt>
                <c:pt idx="2554">
                  <c:v>44041</c:v>
                </c:pt>
                <c:pt idx="2555">
                  <c:v>44048</c:v>
                </c:pt>
                <c:pt idx="2556">
                  <c:v>44055</c:v>
                </c:pt>
                <c:pt idx="2557">
                  <c:v>44062</c:v>
                </c:pt>
                <c:pt idx="2558">
                  <c:v>44069</c:v>
                </c:pt>
                <c:pt idx="2559">
                  <c:v>44076</c:v>
                </c:pt>
                <c:pt idx="2560">
                  <c:v>44083</c:v>
                </c:pt>
                <c:pt idx="2561">
                  <c:v>44090</c:v>
                </c:pt>
                <c:pt idx="2562">
                  <c:v>44097</c:v>
                </c:pt>
                <c:pt idx="2563">
                  <c:v>44104</c:v>
                </c:pt>
                <c:pt idx="2564">
                  <c:v>44111</c:v>
                </c:pt>
                <c:pt idx="2565">
                  <c:v>44118</c:v>
                </c:pt>
                <c:pt idx="2566">
                  <c:v>44125</c:v>
                </c:pt>
                <c:pt idx="2567">
                  <c:v>44132</c:v>
                </c:pt>
                <c:pt idx="2568">
                  <c:v>44139</c:v>
                </c:pt>
                <c:pt idx="2569">
                  <c:v>44146</c:v>
                </c:pt>
                <c:pt idx="2570">
                  <c:v>44153</c:v>
                </c:pt>
                <c:pt idx="2571">
                  <c:v>44160</c:v>
                </c:pt>
                <c:pt idx="2572">
                  <c:v>44167</c:v>
                </c:pt>
                <c:pt idx="2573">
                  <c:v>44174</c:v>
                </c:pt>
                <c:pt idx="2574">
                  <c:v>44181</c:v>
                </c:pt>
                <c:pt idx="2575">
                  <c:v>44188</c:v>
                </c:pt>
                <c:pt idx="2576">
                  <c:v>44197</c:v>
                </c:pt>
                <c:pt idx="2577">
                  <c:v>44204</c:v>
                </c:pt>
                <c:pt idx="2578">
                  <c:v>44211</c:v>
                </c:pt>
                <c:pt idx="2579">
                  <c:v>44218</c:v>
                </c:pt>
                <c:pt idx="2580">
                  <c:v>44225</c:v>
                </c:pt>
                <c:pt idx="2581">
                  <c:v>44232</c:v>
                </c:pt>
                <c:pt idx="2582">
                  <c:v>44239</c:v>
                </c:pt>
                <c:pt idx="2583">
                  <c:v>44246</c:v>
                </c:pt>
                <c:pt idx="2584">
                  <c:v>44253</c:v>
                </c:pt>
                <c:pt idx="2585">
                  <c:v>44260</c:v>
                </c:pt>
                <c:pt idx="2586">
                  <c:v>44267</c:v>
                </c:pt>
                <c:pt idx="2587">
                  <c:v>44274</c:v>
                </c:pt>
                <c:pt idx="2588">
                  <c:v>44281</c:v>
                </c:pt>
                <c:pt idx="2589">
                  <c:v>44288</c:v>
                </c:pt>
                <c:pt idx="2590">
                  <c:v>44295</c:v>
                </c:pt>
                <c:pt idx="2591">
                  <c:v>44302</c:v>
                </c:pt>
                <c:pt idx="2592">
                  <c:v>44309</c:v>
                </c:pt>
                <c:pt idx="2593">
                  <c:v>44316</c:v>
                </c:pt>
                <c:pt idx="2594">
                  <c:v>44323</c:v>
                </c:pt>
                <c:pt idx="2595">
                  <c:v>44330</c:v>
                </c:pt>
                <c:pt idx="2596">
                  <c:v>44337</c:v>
                </c:pt>
                <c:pt idx="2597">
                  <c:v>44344</c:v>
                </c:pt>
                <c:pt idx="2598">
                  <c:v>44351</c:v>
                </c:pt>
                <c:pt idx="2599">
                  <c:v>44358</c:v>
                </c:pt>
                <c:pt idx="2600">
                  <c:v>44365</c:v>
                </c:pt>
                <c:pt idx="2601">
                  <c:v>44372</c:v>
                </c:pt>
                <c:pt idx="2602">
                  <c:v>44379</c:v>
                </c:pt>
                <c:pt idx="2603">
                  <c:v>44386</c:v>
                </c:pt>
                <c:pt idx="2604">
                  <c:v>44393</c:v>
                </c:pt>
                <c:pt idx="2605">
                  <c:v>44400</c:v>
                </c:pt>
                <c:pt idx="2606">
                  <c:v>44407</c:v>
                </c:pt>
                <c:pt idx="2607">
                  <c:v>44414</c:v>
                </c:pt>
                <c:pt idx="2608">
                  <c:v>44421</c:v>
                </c:pt>
                <c:pt idx="2609">
                  <c:v>44428</c:v>
                </c:pt>
                <c:pt idx="2610">
                  <c:v>44435</c:v>
                </c:pt>
                <c:pt idx="2611">
                  <c:v>44442</c:v>
                </c:pt>
                <c:pt idx="2612">
                  <c:v>44449</c:v>
                </c:pt>
                <c:pt idx="2613">
                  <c:v>44456</c:v>
                </c:pt>
                <c:pt idx="2614">
                  <c:v>44463</c:v>
                </c:pt>
                <c:pt idx="2615">
                  <c:v>44470</c:v>
                </c:pt>
                <c:pt idx="2616">
                  <c:v>44477</c:v>
                </c:pt>
                <c:pt idx="2617">
                  <c:v>44484</c:v>
                </c:pt>
                <c:pt idx="2618">
                  <c:v>44491</c:v>
                </c:pt>
                <c:pt idx="2619">
                  <c:v>44498</c:v>
                </c:pt>
                <c:pt idx="2620">
                  <c:v>44505</c:v>
                </c:pt>
                <c:pt idx="2621">
                  <c:v>44512</c:v>
                </c:pt>
                <c:pt idx="2622">
                  <c:v>44519</c:v>
                </c:pt>
                <c:pt idx="2623">
                  <c:v>44526</c:v>
                </c:pt>
                <c:pt idx="2624">
                  <c:v>44533</c:v>
                </c:pt>
                <c:pt idx="2625">
                  <c:v>44540</c:v>
                </c:pt>
                <c:pt idx="2626">
                  <c:v>44547</c:v>
                </c:pt>
                <c:pt idx="2627">
                  <c:v>44554</c:v>
                </c:pt>
                <c:pt idx="2628">
                  <c:v>44562</c:v>
                </c:pt>
                <c:pt idx="2629">
                  <c:v>44569</c:v>
                </c:pt>
                <c:pt idx="2630">
                  <c:v>44576</c:v>
                </c:pt>
                <c:pt idx="2631">
                  <c:v>44583</c:v>
                </c:pt>
                <c:pt idx="2632">
                  <c:v>44590</c:v>
                </c:pt>
                <c:pt idx="2633">
                  <c:v>44597</c:v>
                </c:pt>
                <c:pt idx="2634">
                  <c:v>44604</c:v>
                </c:pt>
                <c:pt idx="2635">
                  <c:v>44611</c:v>
                </c:pt>
                <c:pt idx="2636">
                  <c:v>44618</c:v>
                </c:pt>
                <c:pt idx="2637">
                  <c:v>44625</c:v>
                </c:pt>
                <c:pt idx="2638">
                  <c:v>44632</c:v>
                </c:pt>
                <c:pt idx="2639">
                  <c:v>44639</c:v>
                </c:pt>
                <c:pt idx="2640">
                  <c:v>44646</c:v>
                </c:pt>
                <c:pt idx="2641">
                  <c:v>44653</c:v>
                </c:pt>
                <c:pt idx="2642">
                  <c:v>44660</c:v>
                </c:pt>
                <c:pt idx="2643">
                  <c:v>44667</c:v>
                </c:pt>
                <c:pt idx="2644">
                  <c:v>44674</c:v>
                </c:pt>
                <c:pt idx="2645">
                  <c:v>44681</c:v>
                </c:pt>
                <c:pt idx="2646">
                  <c:v>44688</c:v>
                </c:pt>
                <c:pt idx="2647">
                  <c:v>44695</c:v>
                </c:pt>
                <c:pt idx="2648">
                  <c:v>44702</c:v>
                </c:pt>
                <c:pt idx="2649">
                  <c:v>44709</c:v>
                </c:pt>
                <c:pt idx="2650">
                  <c:v>44716</c:v>
                </c:pt>
                <c:pt idx="2651">
                  <c:v>44723</c:v>
                </c:pt>
                <c:pt idx="2652">
                  <c:v>44730</c:v>
                </c:pt>
                <c:pt idx="2653">
                  <c:v>44737</c:v>
                </c:pt>
                <c:pt idx="2654">
                  <c:v>44744</c:v>
                </c:pt>
                <c:pt idx="2655">
                  <c:v>44751</c:v>
                </c:pt>
                <c:pt idx="2656">
                  <c:v>44758</c:v>
                </c:pt>
                <c:pt idx="2657">
                  <c:v>44765</c:v>
                </c:pt>
                <c:pt idx="2658">
                  <c:v>44772</c:v>
                </c:pt>
                <c:pt idx="2659">
                  <c:v>44779</c:v>
                </c:pt>
                <c:pt idx="2660">
                  <c:v>44786</c:v>
                </c:pt>
                <c:pt idx="2661">
                  <c:v>44793</c:v>
                </c:pt>
                <c:pt idx="2662">
                  <c:v>44800</c:v>
                </c:pt>
                <c:pt idx="2663">
                  <c:v>44807</c:v>
                </c:pt>
                <c:pt idx="2664">
                  <c:v>44814</c:v>
                </c:pt>
                <c:pt idx="2665">
                  <c:v>44821</c:v>
                </c:pt>
                <c:pt idx="2666">
                  <c:v>44828</c:v>
                </c:pt>
                <c:pt idx="2667">
                  <c:v>44835</c:v>
                </c:pt>
                <c:pt idx="2668">
                  <c:v>44842</c:v>
                </c:pt>
                <c:pt idx="2669">
                  <c:v>44849</c:v>
                </c:pt>
                <c:pt idx="2670">
                  <c:v>44856</c:v>
                </c:pt>
                <c:pt idx="2671">
                  <c:v>44863</c:v>
                </c:pt>
                <c:pt idx="2672">
                  <c:v>44870</c:v>
                </c:pt>
                <c:pt idx="2673">
                  <c:v>44877</c:v>
                </c:pt>
                <c:pt idx="2674">
                  <c:v>44884</c:v>
                </c:pt>
                <c:pt idx="2675">
                  <c:v>44891</c:v>
                </c:pt>
                <c:pt idx="2676">
                  <c:v>44898</c:v>
                </c:pt>
                <c:pt idx="2677">
                  <c:v>44905</c:v>
                </c:pt>
                <c:pt idx="2678">
                  <c:v>44912</c:v>
                </c:pt>
                <c:pt idx="2679">
                  <c:v>44919</c:v>
                </c:pt>
                <c:pt idx="2680">
                  <c:v>44927</c:v>
                </c:pt>
                <c:pt idx="2681">
                  <c:v>44934</c:v>
                </c:pt>
                <c:pt idx="2682">
                  <c:v>44941</c:v>
                </c:pt>
                <c:pt idx="2683">
                  <c:v>44948</c:v>
                </c:pt>
                <c:pt idx="2684">
                  <c:v>44955</c:v>
                </c:pt>
                <c:pt idx="2685">
                  <c:v>44962</c:v>
                </c:pt>
                <c:pt idx="2686">
                  <c:v>44969</c:v>
                </c:pt>
                <c:pt idx="2687">
                  <c:v>44976</c:v>
                </c:pt>
                <c:pt idx="2688">
                  <c:v>44983</c:v>
                </c:pt>
                <c:pt idx="2689">
                  <c:v>44990</c:v>
                </c:pt>
                <c:pt idx="2690">
                  <c:v>44997</c:v>
                </c:pt>
                <c:pt idx="2691">
                  <c:v>45004</c:v>
                </c:pt>
                <c:pt idx="2692">
                  <c:v>45011</c:v>
                </c:pt>
                <c:pt idx="2693">
                  <c:v>45018</c:v>
                </c:pt>
                <c:pt idx="2694">
                  <c:v>45025</c:v>
                </c:pt>
                <c:pt idx="2695">
                  <c:v>45032</c:v>
                </c:pt>
                <c:pt idx="2696">
                  <c:v>45039</c:v>
                </c:pt>
                <c:pt idx="2697">
                  <c:v>45046</c:v>
                </c:pt>
                <c:pt idx="2698">
                  <c:v>45053</c:v>
                </c:pt>
                <c:pt idx="2699">
                  <c:v>45060</c:v>
                </c:pt>
                <c:pt idx="2700">
                  <c:v>45067</c:v>
                </c:pt>
                <c:pt idx="2701">
                  <c:v>45074</c:v>
                </c:pt>
                <c:pt idx="2702">
                  <c:v>45081</c:v>
                </c:pt>
                <c:pt idx="2703">
                  <c:v>45088</c:v>
                </c:pt>
                <c:pt idx="2704">
                  <c:v>45095</c:v>
                </c:pt>
                <c:pt idx="2705">
                  <c:v>45102</c:v>
                </c:pt>
                <c:pt idx="2706">
                  <c:v>45109</c:v>
                </c:pt>
                <c:pt idx="2707">
                  <c:v>45116</c:v>
                </c:pt>
                <c:pt idx="2708">
                  <c:v>45123</c:v>
                </c:pt>
                <c:pt idx="2709">
                  <c:v>45130</c:v>
                </c:pt>
                <c:pt idx="2710">
                  <c:v>45137</c:v>
                </c:pt>
                <c:pt idx="2711">
                  <c:v>45144</c:v>
                </c:pt>
                <c:pt idx="2712">
                  <c:v>45151</c:v>
                </c:pt>
                <c:pt idx="2713">
                  <c:v>45158</c:v>
                </c:pt>
                <c:pt idx="2714">
                  <c:v>45165</c:v>
                </c:pt>
                <c:pt idx="2715">
                  <c:v>45172</c:v>
                </c:pt>
                <c:pt idx="2716">
                  <c:v>45179</c:v>
                </c:pt>
                <c:pt idx="2717">
                  <c:v>45186</c:v>
                </c:pt>
                <c:pt idx="2718">
                  <c:v>45193</c:v>
                </c:pt>
                <c:pt idx="2719">
                  <c:v>45200</c:v>
                </c:pt>
                <c:pt idx="2720">
                  <c:v>45207</c:v>
                </c:pt>
                <c:pt idx="2721">
                  <c:v>45214</c:v>
                </c:pt>
                <c:pt idx="2722">
                  <c:v>45221</c:v>
                </c:pt>
                <c:pt idx="2723">
                  <c:v>45228</c:v>
                </c:pt>
                <c:pt idx="2724">
                  <c:v>45235</c:v>
                </c:pt>
                <c:pt idx="2725">
                  <c:v>45242</c:v>
                </c:pt>
                <c:pt idx="2726">
                  <c:v>45249</c:v>
                </c:pt>
                <c:pt idx="2727">
                  <c:v>45256</c:v>
                </c:pt>
                <c:pt idx="2728">
                  <c:v>45263</c:v>
                </c:pt>
                <c:pt idx="2729">
                  <c:v>45270</c:v>
                </c:pt>
                <c:pt idx="2730">
                  <c:v>45277</c:v>
                </c:pt>
                <c:pt idx="2731">
                  <c:v>45284</c:v>
                </c:pt>
                <c:pt idx="2732">
                  <c:v>45292</c:v>
                </c:pt>
                <c:pt idx="2733">
                  <c:v>45299</c:v>
                </c:pt>
                <c:pt idx="2734">
                  <c:v>45306</c:v>
                </c:pt>
                <c:pt idx="2735">
                  <c:v>45313</c:v>
                </c:pt>
                <c:pt idx="2736">
                  <c:v>45320</c:v>
                </c:pt>
                <c:pt idx="2737">
                  <c:v>45327</c:v>
                </c:pt>
                <c:pt idx="2738">
                  <c:v>45334</c:v>
                </c:pt>
                <c:pt idx="2739">
                  <c:v>45341</c:v>
                </c:pt>
                <c:pt idx="2740">
                  <c:v>45348</c:v>
                </c:pt>
                <c:pt idx="2741">
                  <c:v>45355</c:v>
                </c:pt>
                <c:pt idx="2742">
                  <c:v>45362</c:v>
                </c:pt>
                <c:pt idx="2743">
                  <c:v>45369</c:v>
                </c:pt>
                <c:pt idx="2744">
                  <c:v>45376</c:v>
                </c:pt>
                <c:pt idx="2745">
                  <c:v>45383</c:v>
                </c:pt>
                <c:pt idx="2746">
                  <c:v>45390</c:v>
                </c:pt>
              </c:numCache>
            </c:numRef>
          </c:cat>
          <c:val>
            <c:numRef>
              <c:f>Sheet1!$C$2:$C$2748</c:f>
              <c:numCache>
                <c:formatCode>General</c:formatCode>
                <c:ptCount val="274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1</c:v>
                </c:pt>
                <c:pt idx="79">
                  <c:v>1</c:v>
                </c:pt>
                <c:pt idx="80">
                  <c:v>1</c:v>
                </c:pt>
                <c:pt idx="81">
                  <c:v>1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1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  <c:pt idx="92">
                  <c:v>1</c:v>
                </c:pt>
                <c:pt idx="93">
                  <c:v>1</c:v>
                </c:pt>
                <c:pt idx="94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1</c:v>
                </c:pt>
                <c:pt idx="100">
                  <c:v>1</c:v>
                </c:pt>
                <c:pt idx="101">
                  <c:v>1</c:v>
                </c:pt>
                <c:pt idx="102">
                  <c:v>1</c:v>
                </c:pt>
                <c:pt idx="103">
                  <c:v>1</c:v>
                </c:pt>
                <c:pt idx="104">
                  <c:v>1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1</c:v>
                </c:pt>
                <c:pt idx="112">
                  <c:v>1</c:v>
                </c:pt>
                <c:pt idx="113">
                  <c:v>1</c:v>
                </c:pt>
                <c:pt idx="114">
                  <c:v>1</c:v>
                </c:pt>
                <c:pt idx="115">
                  <c:v>1</c:v>
                </c:pt>
                <c:pt idx="116">
                  <c:v>1</c:v>
                </c:pt>
                <c:pt idx="117">
                  <c:v>1</c:v>
                </c:pt>
                <c:pt idx="118">
                  <c:v>1</c:v>
                </c:pt>
                <c:pt idx="119">
                  <c:v>1</c:v>
                </c:pt>
                <c:pt idx="120">
                  <c:v>1</c:v>
                </c:pt>
                <c:pt idx="121">
                  <c:v>1</c:v>
                </c:pt>
                <c:pt idx="122">
                  <c:v>1</c:v>
                </c:pt>
                <c:pt idx="123">
                  <c:v>1</c:v>
                </c:pt>
                <c:pt idx="124">
                  <c:v>1</c:v>
                </c:pt>
                <c:pt idx="125">
                  <c:v>1</c:v>
                </c:pt>
                <c:pt idx="126">
                  <c:v>1</c:v>
                </c:pt>
                <c:pt idx="127">
                  <c:v>1</c:v>
                </c:pt>
                <c:pt idx="128">
                  <c:v>1</c:v>
                </c:pt>
                <c:pt idx="129">
                  <c:v>1</c:v>
                </c:pt>
                <c:pt idx="130">
                  <c:v>1</c:v>
                </c:pt>
                <c:pt idx="131">
                  <c:v>1</c:v>
                </c:pt>
                <c:pt idx="132">
                  <c:v>1</c:v>
                </c:pt>
                <c:pt idx="133">
                  <c:v>1</c:v>
                </c:pt>
                <c:pt idx="134">
                  <c:v>1</c:v>
                </c:pt>
                <c:pt idx="135">
                  <c:v>1</c:v>
                </c:pt>
                <c:pt idx="136">
                  <c:v>1</c:v>
                </c:pt>
                <c:pt idx="137">
                  <c:v>1</c:v>
                </c:pt>
                <c:pt idx="138">
                  <c:v>1</c:v>
                </c:pt>
                <c:pt idx="139">
                  <c:v>1</c:v>
                </c:pt>
                <c:pt idx="140">
                  <c:v>1</c:v>
                </c:pt>
                <c:pt idx="141">
                  <c:v>1</c:v>
                </c:pt>
                <c:pt idx="142">
                  <c:v>1</c:v>
                </c:pt>
                <c:pt idx="143">
                  <c:v>1</c:v>
                </c:pt>
                <c:pt idx="144">
                  <c:v>1</c:v>
                </c:pt>
                <c:pt idx="145">
                  <c:v>1</c:v>
                </c:pt>
                <c:pt idx="146">
                  <c:v>1</c:v>
                </c:pt>
                <c:pt idx="147">
                  <c:v>1</c:v>
                </c:pt>
                <c:pt idx="148">
                  <c:v>1</c:v>
                </c:pt>
                <c:pt idx="149">
                  <c:v>1</c:v>
                </c:pt>
                <c:pt idx="150">
                  <c:v>1</c:v>
                </c:pt>
                <c:pt idx="151">
                  <c:v>1</c:v>
                </c:pt>
                <c:pt idx="152">
                  <c:v>1</c:v>
                </c:pt>
                <c:pt idx="153">
                  <c:v>1</c:v>
                </c:pt>
                <c:pt idx="154">
                  <c:v>1</c:v>
                </c:pt>
                <c:pt idx="155">
                  <c:v>1</c:v>
                </c:pt>
                <c:pt idx="156">
                  <c:v>1</c:v>
                </c:pt>
                <c:pt idx="157">
                  <c:v>1</c:v>
                </c:pt>
                <c:pt idx="158">
                  <c:v>1</c:v>
                </c:pt>
                <c:pt idx="159">
                  <c:v>1</c:v>
                </c:pt>
                <c:pt idx="160">
                  <c:v>1</c:v>
                </c:pt>
                <c:pt idx="161">
                  <c:v>1</c:v>
                </c:pt>
                <c:pt idx="162">
                  <c:v>1</c:v>
                </c:pt>
                <c:pt idx="163">
                  <c:v>1</c:v>
                </c:pt>
                <c:pt idx="164">
                  <c:v>1</c:v>
                </c:pt>
                <c:pt idx="165">
                  <c:v>1</c:v>
                </c:pt>
                <c:pt idx="166">
                  <c:v>1</c:v>
                </c:pt>
                <c:pt idx="167">
                  <c:v>1</c:v>
                </c:pt>
                <c:pt idx="168">
                  <c:v>1</c:v>
                </c:pt>
                <c:pt idx="169">
                  <c:v>1</c:v>
                </c:pt>
                <c:pt idx="170">
                  <c:v>1</c:v>
                </c:pt>
                <c:pt idx="171">
                  <c:v>1</c:v>
                </c:pt>
                <c:pt idx="172">
                  <c:v>1</c:v>
                </c:pt>
                <c:pt idx="173">
                  <c:v>1</c:v>
                </c:pt>
                <c:pt idx="174">
                  <c:v>1</c:v>
                </c:pt>
                <c:pt idx="175">
                  <c:v>1</c:v>
                </c:pt>
                <c:pt idx="176">
                  <c:v>1</c:v>
                </c:pt>
                <c:pt idx="177">
                  <c:v>1</c:v>
                </c:pt>
                <c:pt idx="178">
                  <c:v>1</c:v>
                </c:pt>
                <c:pt idx="179">
                  <c:v>1</c:v>
                </c:pt>
                <c:pt idx="180">
                  <c:v>1</c:v>
                </c:pt>
                <c:pt idx="181">
                  <c:v>1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  <c:pt idx="185">
                  <c:v>1</c:v>
                </c:pt>
                <c:pt idx="186">
                  <c:v>1</c:v>
                </c:pt>
                <c:pt idx="187">
                  <c:v>1</c:v>
                </c:pt>
                <c:pt idx="188">
                  <c:v>1</c:v>
                </c:pt>
                <c:pt idx="189">
                  <c:v>1</c:v>
                </c:pt>
                <c:pt idx="190">
                  <c:v>1</c:v>
                </c:pt>
                <c:pt idx="191">
                  <c:v>1</c:v>
                </c:pt>
                <c:pt idx="192">
                  <c:v>1</c:v>
                </c:pt>
                <c:pt idx="193">
                  <c:v>1</c:v>
                </c:pt>
                <c:pt idx="194">
                  <c:v>1</c:v>
                </c:pt>
                <c:pt idx="195">
                  <c:v>1</c:v>
                </c:pt>
                <c:pt idx="196">
                  <c:v>1</c:v>
                </c:pt>
                <c:pt idx="197">
                  <c:v>1</c:v>
                </c:pt>
                <c:pt idx="198">
                  <c:v>1</c:v>
                </c:pt>
                <c:pt idx="199">
                  <c:v>1</c:v>
                </c:pt>
                <c:pt idx="200">
                  <c:v>1</c:v>
                </c:pt>
                <c:pt idx="201">
                  <c:v>1</c:v>
                </c:pt>
                <c:pt idx="202">
                  <c:v>1</c:v>
                </c:pt>
                <c:pt idx="203">
                  <c:v>1</c:v>
                </c:pt>
                <c:pt idx="204">
                  <c:v>1</c:v>
                </c:pt>
                <c:pt idx="205">
                  <c:v>1</c:v>
                </c:pt>
                <c:pt idx="206">
                  <c:v>1</c:v>
                </c:pt>
                <c:pt idx="207">
                  <c:v>1</c:v>
                </c:pt>
                <c:pt idx="208">
                  <c:v>1</c:v>
                </c:pt>
                <c:pt idx="209">
                  <c:v>1</c:v>
                </c:pt>
                <c:pt idx="210">
                  <c:v>1</c:v>
                </c:pt>
                <c:pt idx="211">
                  <c:v>1</c:v>
                </c:pt>
                <c:pt idx="212">
                  <c:v>1</c:v>
                </c:pt>
                <c:pt idx="213">
                  <c:v>1</c:v>
                </c:pt>
                <c:pt idx="214">
                  <c:v>1</c:v>
                </c:pt>
                <c:pt idx="215">
                  <c:v>1</c:v>
                </c:pt>
                <c:pt idx="216">
                  <c:v>1</c:v>
                </c:pt>
                <c:pt idx="217">
                  <c:v>1</c:v>
                </c:pt>
                <c:pt idx="218">
                  <c:v>1</c:v>
                </c:pt>
                <c:pt idx="219">
                  <c:v>1</c:v>
                </c:pt>
                <c:pt idx="220">
                  <c:v>1</c:v>
                </c:pt>
                <c:pt idx="221">
                  <c:v>1</c:v>
                </c:pt>
                <c:pt idx="222">
                  <c:v>1</c:v>
                </c:pt>
                <c:pt idx="223">
                  <c:v>1</c:v>
                </c:pt>
                <c:pt idx="224">
                  <c:v>1</c:v>
                </c:pt>
                <c:pt idx="225">
                  <c:v>1</c:v>
                </c:pt>
                <c:pt idx="226">
                  <c:v>1</c:v>
                </c:pt>
                <c:pt idx="227">
                  <c:v>1</c:v>
                </c:pt>
                <c:pt idx="228">
                  <c:v>1</c:v>
                </c:pt>
                <c:pt idx="229">
                  <c:v>1</c:v>
                </c:pt>
                <c:pt idx="230">
                  <c:v>1</c:v>
                </c:pt>
                <c:pt idx="231">
                  <c:v>1</c:v>
                </c:pt>
                <c:pt idx="232">
                  <c:v>1</c:v>
                </c:pt>
                <c:pt idx="233">
                  <c:v>1</c:v>
                </c:pt>
                <c:pt idx="234">
                  <c:v>1</c:v>
                </c:pt>
                <c:pt idx="235">
                  <c:v>1</c:v>
                </c:pt>
                <c:pt idx="236">
                  <c:v>1</c:v>
                </c:pt>
                <c:pt idx="237">
                  <c:v>1</c:v>
                </c:pt>
                <c:pt idx="238">
                  <c:v>1</c:v>
                </c:pt>
                <c:pt idx="239">
                  <c:v>1</c:v>
                </c:pt>
                <c:pt idx="240">
                  <c:v>1</c:v>
                </c:pt>
                <c:pt idx="241">
                  <c:v>1</c:v>
                </c:pt>
                <c:pt idx="242">
                  <c:v>1</c:v>
                </c:pt>
                <c:pt idx="243">
                  <c:v>1</c:v>
                </c:pt>
                <c:pt idx="244">
                  <c:v>1</c:v>
                </c:pt>
                <c:pt idx="245">
                  <c:v>1</c:v>
                </c:pt>
                <c:pt idx="246">
                  <c:v>1</c:v>
                </c:pt>
                <c:pt idx="247">
                  <c:v>1</c:v>
                </c:pt>
                <c:pt idx="248">
                  <c:v>1</c:v>
                </c:pt>
                <c:pt idx="249">
                  <c:v>1</c:v>
                </c:pt>
                <c:pt idx="250">
                  <c:v>1</c:v>
                </c:pt>
                <c:pt idx="251">
                  <c:v>1</c:v>
                </c:pt>
                <c:pt idx="252">
                  <c:v>1</c:v>
                </c:pt>
                <c:pt idx="253">
                  <c:v>1</c:v>
                </c:pt>
                <c:pt idx="254">
                  <c:v>1</c:v>
                </c:pt>
                <c:pt idx="255">
                  <c:v>1</c:v>
                </c:pt>
                <c:pt idx="256">
                  <c:v>1</c:v>
                </c:pt>
                <c:pt idx="257">
                  <c:v>1</c:v>
                </c:pt>
                <c:pt idx="258">
                  <c:v>1</c:v>
                </c:pt>
                <c:pt idx="259">
                  <c:v>1</c:v>
                </c:pt>
                <c:pt idx="260">
                  <c:v>1</c:v>
                </c:pt>
                <c:pt idx="261">
                  <c:v>1</c:v>
                </c:pt>
                <c:pt idx="262">
                  <c:v>1</c:v>
                </c:pt>
                <c:pt idx="263">
                  <c:v>1</c:v>
                </c:pt>
                <c:pt idx="264">
                  <c:v>1</c:v>
                </c:pt>
                <c:pt idx="265">
                  <c:v>1</c:v>
                </c:pt>
                <c:pt idx="266">
                  <c:v>1</c:v>
                </c:pt>
                <c:pt idx="267">
                  <c:v>1</c:v>
                </c:pt>
                <c:pt idx="268">
                  <c:v>1</c:v>
                </c:pt>
                <c:pt idx="269">
                  <c:v>1</c:v>
                </c:pt>
                <c:pt idx="270">
                  <c:v>1</c:v>
                </c:pt>
                <c:pt idx="271">
                  <c:v>1</c:v>
                </c:pt>
                <c:pt idx="272">
                  <c:v>1</c:v>
                </c:pt>
                <c:pt idx="273">
                  <c:v>1</c:v>
                </c:pt>
                <c:pt idx="274">
                  <c:v>1</c:v>
                </c:pt>
                <c:pt idx="275">
                  <c:v>1</c:v>
                </c:pt>
                <c:pt idx="276">
                  <c:v>1</c:v>
                </c:pt>
                <c:pt idx="277">
                  <c:v>1</c:v>
                </c:pt>
                <c:pt idx="278">
                  <c:v>1</c:v>
                </c:pt>
                <c:pt idx="279">
                  <c:v>1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3">
                  <c:v>1</c:v>
                </c:pt>
                <c:pt idx="284">
                  <c:v>1</c:v>
                </c:pt>
                <c:pt idx="285">
                  <c:v>1</c:v>
                </c:pt>
                <c:pt idx="286">
                  <c:v>1</c:v>
                </c:pt>
                <c:pt idx="287">
                  <c:v>1</c:v>
                </c:pt>
                <c:pt idx="288">
                  <c:v>1</c:v>
                </c:pt>
                <c:pt idx="289">
                  <c:v>1</c:v>
                </c:pt>
                <c:pt idx="290">
                  <c:v>1</c:v>
                </c:pt>
                <c:pt idx="291">
                  <c:v>1</c:v>
                </c:pt>
                <c:pt idx="292">
                  <c:v>1</c:v>
                </c:pt>
                <c:pt idx="293">
                  <c:v>1</c:v>
                </c:pt>
                <c:pt idx="294">
                  <c:v>1</c:v>
                </c:pt>
                <c:pt idx="295">
                  <c:v>1</c:v>
                </c:pt>
                <c:pt idx="296">
                  <c:v>1</c:v>
                </c:pt>
                <c:pt idx="297">
                  <c:v>1</c:v>
                </c:pt>
                <c:pt idx="298">
                  <c:v>1</c:v>
                </c:pt>
                <c:pt idx="299">
                  <c:v>1</c:v>
                </c:pt>
                <c:pt idx="300">
                  <c:v>1</c:v>
                </c:pt>
                <c:pt idx="301">
                  <c:v>1</c:v>
                </c:pt>
                <c:pt idx="302">
                  <c:v>1</c:v>
                </c:pt>
                <c:pt idx="303">
                  <c:v>1</c:v>
                </c:pt>
                <c:pt idx="304">
                  <c:v>1</c:v>
                </c:pt>
                <c:pt idx="305">
                  <c:v>1</c:v>
                </c:pt>
                <c:pt idx="306">
                  <c:v>1</c:v>
                </c:pt>
                <c:pt idx="307">
                  <c:v>1</c:v>
                </c:pt>
                <c:pt idx="308">
                  <c:v>1</c:v>
                </c:pt>
                <c:pt idx="309">
                  <c:v>1</c:v>
                </c:pt>
                <c:pt idx="310">
                  <c:v>1</c:v>
                </c:pt>
                <c:pt idx="311">
                  <c:v>1</c:v>
                </c:pt>
                <c:pt idx="312">
                  <c:v>1</c:v>
                </c:pt>
                <c:pt idx="313">
                  <c:v>1</c:v>
                </c:pt>
                <c:pt idx="314">
                  <c:v>1</c:v>
                </c:pt>
                <c:pt idx="315">
                  <c:v>1</c:v>
                </c:pt>
                <c:pt idx="316">
                  <c:v>1</c:v>
                </c:pt>
                <c:pt idx="317">
                  <c:v>1</c:v>
                </c:pt>
                <c:pt idx="318">
                  <c:v>1</c:v>
                </c:pt>
                <c:pt idx="319">
                  <c:v>1</c:v>
                </c:pt>
                <c:pt idx="320">
                  <c:v>1</c:v>
                </c:pt>
                <c:pt idx="321">
                  <c:v>1</c:v>
                </c:pt>
                <c:pt idx="322">
                  <c:v>1</c:v>
                </c:pt>
                <c:pt idx="323">
                  <c:v>1</c:v>
                </c:pt>
                <c:pt idx="324">
                  <c:v>1</c:v>
                </c:pt>
                <c:pt idx="325">
                  <c:v>1</c:v>
                </c:pt>
                <c:pt idx="326">
                  <c:v>1</c:v>
                </c:pt>
                <c:pt idx="327">
                  <c:v>1</c:v>
                </c:pt>
                <c:pt idx="328">
                  <c:v>1</c:v>
                </c:pt>
                <c:pt idx="329">
                  <c:v>1</c:v>
                </c:pt>
                <c:pt idx="330">
                  <c:v>1</c:v>
                </c:pt>
                <c:pt idx="331">
                  <c:v>1</c:v>
                </c:pt>
                <c:pt idx="332">
                  <c:v>1</c:v>
                </c:pt>
                <c:pt idx="333">
                  <c:v>1</c:v>
                </c:pt>
                <c:pt idx="334">
                  <c:v>1</c:v>
                </c:pt>
                <c:pt idx="335">
                  <c:v>1</c:v>
                </c:pt>
                <c:pt idx="336">
                  <c:v>1</c:v>
                </c:pt>
                <c:pt idx="337">
                  <c:v>1</c:v>
                </c:pt>
                <c:pt idx="338">
                  <c:v>1</c:v>
                </c:pt>
                <c:pt idx="339">
                  <c:v>1</c:v>
                </c:pt>
                <c:pt idx="340">
                  <c:v>1</c:v>
                </c:pt>
                <c:pt idx="341">
                  <c:v>1</c:v>
                </c:pt>
                <c:pt idx="342">
                  <c:v>1</c:v>
                </c:pt>
                <c:pt idx="343">
                  <c:v>1</c:v>
                </c:pt>
                <c:pt idx="344">
                  <c:v>1</c:v>
                </c:pt>
                <c:pt idx="345">
                  <c:v>1</c:v>
                </c:pt>
                <c:pt idx="346">
                  <c:v>1</c:v>
                </c:pt>
                <c:pt idx="347">
                  <c:v>1</c:v>
                </c:pt>
                <c:pt idx="348">
                  <c:v>1</c:v>
                </c:pt>
                <c:pt idx="349">
                  <c:v>1</c:v>
                </c:pt>
                <c:pt idx="350">
                  <c:v>1</c:v>
                </c:pt>
                <c:pt idx="351">
                  <c:v>1</c:v>
                </c:pt>
                <c:pt idx="352">
                  <c:v>1</c:v>
                </c:pt>
                <c:pt idx="353">
                  <c:v>1</c:v>
                </c:pt>
                <c:pt idx="354">
                  <c:v>1</c:v>
                </c:pt>
                <c:pt idx="355">
                  <c:v>1</c:v>
                </c:pt>
                <c:pt idx="356">
                  <c:v>1</c:v>
                </c:pt>
                <c:pt idx="357">
                  <c:v>1</c:v>
                </c:pt>
                <c:pt idx="358">
                  <c:v>1</c:v>
                </c:pt>
                <c:pt idx="359">
                  <c:v>1</c:v>
                </c:pt>
                <c:pt idx="360">
                  <c:v>1</c:v>
                </c:pt>
                <c:pt idx="361">
                  <c:v>1</c:v>
                </c:pt>
                <c:pt idx="362">
                  <c:v>1</c:v>
                </c:pt>
                <c:pt idx="363">
                  <c:v>1</c:v>
                </c:pt>
                <c:pt idx="364">
                  <c:v>1</c:v>
                </c:pt>
                <c:pt idx="365">
                  <c:v>1</c:v>
                </c:pt>
                <c:pt idx="366">
                  <c:v>1</c:v>
                </c:pt>
                <c:pt idx="367">
                  <c:v>1</c:v>
                </c:pt>
                <c:pt idx="368">
                  <c:v>1</c:v>
                </c:pt>
                <c:pt idx="369">
                  <c:v>1</c:v>
                </c:pt>
                <c:pt idx="370">
                  <c:v>1</c:v>
                </c:pt>
                <c:pt idx="371">
                  <c:v>1</c:v>
                </c:pt>
                <c:pt idx="372">
                  <c:v>1</c:v>
                </c:pt>
                <c:pt idx="373">
                  <c:v>1</c:v>
                </c:pt>
                <c:pt idx="374">
                  <c:v>1</c:v>
                </c:pt>
                <c:pt idx="375">
                  <c:v>1</c:v>
                </c:pt>
                <c:pt idx="376">
                  <c:v>1</c:v>
                </c:pt>
                <c:pt idx="377">
                  <c:v>1</c:v>
                </c:pt>
                <c:pt idx="378">
                  <c:v>1</c:v>
                </c:pt>
                <c:pt idx="379">
                  <c:v>1</c:v>
                </c:pt>
                <c:pt idx="380">
                  <c:v>1</c:v>
                </c:pt>
                <c:pt idx="381">
                  <c:v>1</c:v>
                </c:pt>
                <c:pt idx="382">
                  <c:v>1</c:v>
                </c:pt>
                <c:pt idx="383">
                  <c:v>1</c:v>
                </c:pt>
                <c:pt idx="384">
                  <c:v>1</c:v>
                </c:pt>
                <c:pt idx="385">
                  <c:v>1</c:v>
                </c:pt>
                <c:pt idx="386">
                  <c:v>1</c:v>
                </c:pt>
                <c:pt idx="387">
                  <c:v>1</c:v>
                </c:pt>
                <c:pt idx="388">
                  <c:v>1</c:v>
                </c:pt>
                <c:pt idx="389">
                  <c:v>1</c:v>
                </c:pt>
                <c:pt idx="390">
                  <c:v>1</c:v>
                </c:pt>
                <c:pt idx="391">
                  <c:v>1</c:v>
                </c:pt>
                <c:pt idx="392">
                  <c:v>1</c:v>
                </c:pt>
                <c:pt idx="393">
                  <c:v>1</c:v>
                </c:pt>
                <c:pt idx="394">
                  <c:v>1</c:v>
                </c:pt>
                <c:pt idx="395">
                  <c:v>1</c:v>
                </c:pt>
                <c:pt idx="396">
                  <c:v>1</c:v>
                </c:pt>
                <c:pt idx="397">
                  <c:v>1</c:v>
                </c:pt>
                <c:pt idx="398">
                  <c:v>1</c:v>
                </c:pt>
                <c:pt idx="399">
                  <c:v>1</c:v>
                </c:pt>
                <c:pt idx="400">
                  <c:v>1</c:v>
                </c:pt>
                <c:pt idx="401">
                  <c:v>1</c:v>
                </c:pt>
                <c:pt idx="402">
                  <c:v>1</c:v>
                </c:pt>
                <c:pt idx="403">
                  <c:v>1</c:v>
                </c:pt>
                <c:pt idx="404">
                  <c:v>1</c:v>
                </c:pt>
                <c:pt idx="405">
                  <c:v>1</c:v>
                </c:pt>
                <c:pt idx="406">
                  <c:v>1</c:v>
                </c:pt>
                <c:pt idx="407">
                  <c:v>1</c:v>
                </c:pt>
                <c:pt idx="408">
                  <c:v>1</c:v>
                </c:pt>
                <c:pt idx="409">
                  <c:v>1</c:v>
                </c:pt>
                <c:pt idx="410">
                  <c:v>1</c:v>
                </c:pt>
                <c:pt idx="411">
                  <c:v>1</c:v>
                </c:pt>
                <c:pt idx="412">
                  <c:v>1</c:v>
                </c:pt>
                <c:pt idx="413">
                  <c:v>1</c:v>
                </c:pt>
                <c:pt idx="414">
                  <c:v>1</c:v>
                </c:pt>
                <c:pt idx="415">
                  <c:v>1</c:v>
                </c:pt>
                <c:pt idx="416">
                  <c:v>1</c:v>
                </c:pt>
                <c:pt idx="417">
                  <c:v>1</c:v>
                </c:pt>
                <c:pt idx="418">
                  <c:v>1</c:v>
                </c:pt>
                <c:pt idx="419">
                  <c:v>1</c:v>
                </c:pt>
                <c:pt idx="420">
                  <c:v>1</c:v>
                </c:pt>
                <c:pt idx="421">
                  <c:v>1</c:v>
                </c:pt>
                <c:pt idx="422">
                  <c:v>1</c:v>
                </c:pt>
                <c:pt idx="423">
                  <c:v>1</c:v>
                </c:pt>
                <c:pt idx="424">
                  <c:v>1</c:v>
                </c:pt>
                <c:pt idx="425">
                  <c:v>1</c:v>
                </c:pt>
                <c:pt idx="426">
                  <c:v>1</c:v>
                </c:pt>
                <c:pt idx="427">
                  <c:v>1</c:v>
                </c:pt>
                <c:pt idx="428">
                  <c:v>1</c:v>
                </c:pt>
                <c:pt idx="429">
                  <c:v>1</c:v>
                </c:pt>
                <c:pt idx="430">
                  <c:v>1</c:v>
                </c:pt>
                <c:pt idx="431">
                  <c:v>1</c:v>
                </c:pt>
                <c:pt idx="432">
                  <c:v>1</c:v>
                </c:pt>
                <c:pt idx="433">
                  <c:v>1</c:v>
                </c:pt>
                <c:pt idx="434">
                  <c:v>1</c:v>
                </c:pt>
                <c:pt idx="435">
                  <c:v>1</c:v>
                </c:pt>
                <c:pt idx="436">
                  <c:v>1</c:v>
                </c:pt>
                <c:pt idx="437">
                  <c:v>1</c:v>
                </c:pt>
                <c:pt idx="438">
                  <c:v>1</c:v>
                </c:pt>
                <c:pt idx="439">
                  <c:v>1</c:v>
                </c:pt>
                <c:pt idx="440">
                  <c:v>1</c:v>
                </c:pt>
                <c:pt idx="441">
                  <c:v>1</c:v>
                </c:pt>
                <c:pt idx="442">
                  <c:v>1</c:v>
                </c:pt>
                <c:pt idx="443">
                  <c:v>1</c:v>
                </c:pt>
                <c:pt idx="444">
                  <c:v>1</c:v>
                </c:pt>
                <c:pt idx="445">
                  <c:v>1</c:v>
                </c:pt>
                <c:pt idx="446">
                  <c:v>1</c:v>
                </c:pt>
                <c:pt idx="447">
                  <c:v>1</c:v>
                </c:pt>
                <c:pt idx="448">
                  <c:v>1</c:v>
                </c:pt>
                <c:pt idx="449">
                  <c:v>1</c:v>
                </c:pt>
                <c:pt idx="450">
                  <c:v>1</c:v>
                </c:pt>
                <c:pt idx="451">
                  <c:v>1</c:v>
                </c:pt>
                <c:pt idx="452">
                  <c:v>1</c:v>
                </c:pt>
                <c:pt idx="453">
                  <c:v>1</c:v>
                </c:pt>
                <c:pt idx="454">
                  <c:v>1</c:v>
                </c:pt>
                <c:pt idx="455">
                  <c:v>1</c:v>
                </c:pt>
                <c:pt idx="456">
                  <c:v>1</c:v>
                </c:pt>
                <c:pt idx="457">
                  <c:v>1</c:v>
                </c:pt>
                <c:pt idx="458">
                  <c:v>1</c:v>
                </c:pt>
                <c:pt idx="459">
                  <c:v>1</c:v>
                </c:pt>
                <c:pt idx="460">
                  <c:v>1</c:v>
                </c:pt>
                <c:pt idx="461">
                  <c:v>1</c:v>
                </c:pt>
                <c:pt idx="462">
                  <c:v>1</c:v>
                </c:pt>
                <c:pt idx="463">
                  <c:v>1</c:v>
                </c:pt>
                <c:pt idx="464">
                  <c:v>1</c:v>
                </c:pt>
                <c:pt idx="465">
                  <c:v>1</c:v>
                </c:pt>
                <c:pt idx="466">
                  <c:v>1</c:v>
                </c:pt>
                <c:pt idx="467">
                  <c:v>1</c:v>
                </c:pt>
                <c:pt idx="468">
                  <c:v>1</c:v>
                </c:pt>
                <c:pt idx="469">
                  <c:v>1</c:v>
                </c:pt>
                <c:pt idx="470">
                  <c:v>1</c:v>
                </c:pt>
                <c:pt idx="471">
                  <c:v>1</c:v>
                </c:pt>
                <c:pt idx="472">
                  <c:v>1</c:v>
                </c:pt>
                <c:pt idx="473">
                  <c:v>1</c:v>
                </c:pt>
                <c:pt idx="474">
                  <c:v>1</c:v>
                </c:pt>
                <c:pt idx="475">
                  <c:v>1</c:v>
                </c:pt>
                <c:pt idx="476">
                  <c:v>1</c:v>
                </c:pt>
                <c:pt idx="477">
                  <c:v>1</c:v>
                </c:pt>
                <c:pt idx="478">
                  <c:v>1</c:v>
                </c:pt>
                <c:pt idx="479">
                  <c:v>1</c:v>
                </c:pt>
                <c:pt idx="480">
                  <c:v>1</c:v>
                </c:pt>
                <c:pt idx="481">
                  <c:v>1</c:v>
                </c:pt>
                <c:pt idx="482">
                  <c:v>1</c:v>
                </c:pt>
                <c:pt idx="483">
                  <c:v>1</c:v>
                </c:pt>
                <c:pt idx="484">
                  <c:v>1</c:v>
                </c:pt>
                <c:pt idx="485">
                  <c:v>1</c:v>
                </c:pt>
                <c:pt idx="486">
                  <c:v>1</c:v>
                </c:pt>
                <c:pt idx="487">
                  <c:v>1</c:v>
                </c:pt>
                <c:pt idx="488">
                  <c:v>1</c:v>
                </c:pt>
                <c:pt idx="489">
                  <c:v>1</c:v>
                </c:pt>
                <c:pt idx="490">
                  <c:v>1</c:v>
                </c:pt>
                <c:pt idx="491">
                  <c:v>1</c:v>
                </c:pt>
                <c:pt idx="492">
                  <c:v>1</c:v>
                </c:pt>
                <c:pt idx="493">
                  <c:v>1</c:v>
                </c:pt>
                <c:pt idx="494">
                  <c:v>1</c:v>
                </c:pt>
                <c:pt idx="495">
                  <c:v>1</c:v>
                </c:pt>
                <c:pt idx="496">
                  <c:v>1</c:v>
                </c:pt>
                <c:pt idx="497">
                  <c:v>1</c:v>
                </c:pt>
                <c:pt idx="498">
                  <c:v>1</c:v>
                </c:pt>
                <c:pt idx="499">
                  <c:v>1</c:v>
                </c:pt>
                <c:pt idx="500">
                  <c:v>1</c:v>
                </c:pt>
                <c:pt idx="501">
                  <c:v>1</c:v>
                </c:pt>
                <c:pt idx="502">
                  <c:v>1</c:v>
                </c:pt>
                <c:pt idx="503">
                  <c:v>1</c:v>
                </c:pt>
                <c:pt idx="504">
                  <c:v>1</c:v>
                </c:pt>
                <c:pt idx="505">
                  <c:v>1</c:v>
                </c:pt>
                <c:pt idx="506">
                  <c:v>1</c:v>
                </c:pt>
                <c:pt idx="507">
                  <c:v>1</c:v>
                </c:pt>
                <c:pt idx="508">
                  <c:v>1</c:v>
                </c:pt>
                <c:pt idx="509">
                  <c:v>1</c:v>
                </c:pt>
                <c:pt idx="510">
                  <c:v>1</c:v>
                </c:pt>
                <c:pt idx="511">
                  <c:v>1</c:v>
                </c:pt>
                <c:pt idx="512">
                  <c:v>1</c:v>
                </c:pt>
                <c:pt idx="513">
                  <c:v>1</c:v>
                </c:pt>
                <c:pt idx="514">
                  <c:v>1</c:v>
                </c:pt>
                <c:pt idx="515">
                  <c:v>1</c:v>
                </c:pt>
                <c:pt idx="516">
                  <c:v>1</c:v>
                </c:pt>
                <c:pt idx="517">
                  <c:v>1</c:v>
                </c:pt>
                <c:pt idx="518">
                  <c:v>1</c:v>
                </c:pt>
                <c:pt idx="519">
                  <c:v>1</c:v>
                </c:pt>
                <c:pt idx="520">
                  <c:v>1</c:v>
                </c:pt>
                <c:pt idx="521">
                  <c:v>1</c:v>
                </c:pt>
                <c:pt idx="522">
                  <c:v>1</c:v>
                </c:pt>
                <c:pt idx="523">
                  <c:v>1</c:v>
                </c:pt>
                <c:pt idx="524">
                  <c:v>1</c:v>
                </c:pt>
                <c:pt idx="525">
                  <c:v>1</c:v>
                </c:pt>
                <c:pt idx="526">
                  <c:v>1</c:v>
                </c:pt>
                <c:pt idx="527">
                  <c:v>1</c:v>
                </c:pt>
                <c:pt idx="528">
                  <c:v>1</c:v>
                </c:pt>
                <c:pt idx="529">
                  <c:v>1</c:v>
                </c:pt>
                <c:pt idx="530">
                  <c:v>1</c:v>
                </c:pt>
                <c:pt idx="531">
                  <c:v>1</c:v>
                </c:pt>
                <c:pt idx="532">
                  <c:v>1</c:v>
                </c:pt>
                <c:pt idx="533">
                  <c:v>1</c:v>
                </c:pt>
                <c:pt idx="534">
                  <c:v>1</c:v>
                </c:pt>
                <c:pt idx="535">
                  <c:v>1</c:v>
                </c:pt>
                <c:pt idx="536">
                  <c:v>1</c:v>
                </c:pt>
                <c:pt idx="537">
                  <c:v>1</c:v>
                </c:pt>
                <c:pt idx="538">
                  <c:v>1</c:v>
                </c:pt>
                <c:pt idx="539">
                  <c:v>1</c:v>
                </c:pt>
                <c:pt idx="540">
                  <c:v>1</c:v>
                </c:pt>
                <c:pt idx="541">
                  <c:v>1</c:v>
                </c:pt>
                <c:pt idx="542">
                  <c:v>1</c:v>
                </c:pt>
                <c:pt idx="543">
                  <c:v>1</c:v>
                </c:pt>
                <c:pt idx="544">
                  <c:v>1</c:v>
                </c:pt>
                <c:pt idx="545">
                  <c:v>1</c:v>
                </c:pt>
                <c:pt idx="546">
                  <c:v>1</c:v>
                </c:pt>
                <c:pt idx="547">
                  <c:v>1</c:v>
                </c:pt>
                <c:pt idx="548">
                  <c:v>1</c:v>
                </c:pt>
                <c:pt idx="549">
                  <c:v>1</c:v>
                </c:pt>
                <c:pt idx="550">
                  <c:v>1</c:v>
                </c:pt>
                <c:pt idx="551">
                  <c:v>1</c:v>
                </c:pt>
                <c:pt idx="552">
                  <c:v>1</c:v>
                </c:pt>
                <c:pt idx="553">
                  <c:v>1</c:v>
                </c:pt>
                <c:pt idx="554">
                  <c:v>1</c:v>
                </c:pt>
                <c:pt idx="555">
                  <c:v>1</c:v>
                </c:pt>
                <c:pt idx="556">
                  <c:v>1</c:v>
                </c:pt>
                <c:pt idx="557">
                  <c:v>1</c:v>
                </c:pt>
                <c:pt idx="558">
                  <c:v>1</c:v>
                </c:pt>
                <c:pt idx="559">
                  <c:v>1</c:v>
                </c:pt>
                <c:pt idx="560">
                  <c:v>1</c:v>
                </c:pt>
                <c:pt idx="561">
                  <c:v>1</c:v>
                </c:pt>
                <c:pt idx="562">
                  <c:v>1</c:v>
                </c:pt>
                <c:pt idx="563">
                  <c:v>1</c:v>
                </c:pt>
                <c:pt idx="564">
                  <c:v>1</c:v>
                </c:pt>
                <c:pt idx="565">
                  <c:v>1</c:v>
                </c:pt>
                <c:pt idx="566">
                  <c:v>1</c:v>
                </c:pt>
                <c:pt idx="567">
                  <c:v>1</c:v>
                </c:pt>
                <c:pt idx="568">
                  <c:v>1</c:v>
                </c:pt>
                <c:pt idx="569">
                  <c:v>1</c:v>
                </c:pt>
                <c:pt idx="570">
                  <c:v>1</c:v>
                </c:pt>
                <c:pt idx="571">
                  <c:v>1</c:v>
                </c:pt>
                <c:pt idx="572">
                  <c:v>1</c:v>
                </c:pt>
                <c:pt idx="573">
                  <c:v>1</c:v>
                </c:pt>
                <c:pt idx="574">
                  <c:v>1</c:v>
                </c:pt>
                <c:pt idx="575">
                  <c:v>1</c:v>
                </c:pt>
                <c:pt idx="576">
                  <c:v>1</c:v>
                </c:pt>
                <c:pt idx="577">
                  <c:v>1</c:v>
                </c:pt>
                <c:pt idx="578">
                  <c:v>1</c:v>
                </c:pt>
                <c:pt idx="579">
                  <c:v>1</c:v>
                </c:pt>
                <c:pt idx="580">
                  <c:v>1</c:v>
                </c:pt>
                <c:pt idx="581">
                  <c:v>1</c:v>
                </c:pt>
                <c:pt idx="582">
                  <c:v>1</c:v>
                </c:pt>
                <c:pt idx="583">
                  <c:v>1</c:v>
                </c:pt>
                <c:pt idx="584">
                  <c:v>1</c:v>
                </c:pt>
                <c:pt idx="585">
                  <c:v>1</c:v>
                </c:pt>
                <c:pt idx="586">
                  <c:v>1</c:v>
                </c:pt>
                <c:pt idx="587">
                  <c:v>1</c:v>
                </c:pt>
                <c:pt idx="588">
                  <c:v>1</c:v>
                </c:pt>
                <c:pt idx="589">
                  <c:v>1</c:v>
                </c:pt>
                <c:pt idx="590">
                  <c:v>1</c:v>
                </c:pt>
                <c:pt idx="591">
                  <c:v>1</c:v>
                </c:pt>
                <c:pt idx="592">
                  <c:v>1</c:v>
                </c:pt>
                <c:pt idx="593">
                  <c:v>1</c:v>
                </c:pt>
                <c:pt idx="594">
                  <c:v>1</c:v>
                </c:pt>
                <c:pt idx="595">
                  <c:v>1</c:v>
                </c:pt>
                <c:pt idx="596">
                  <c:v>1</c:v>
                </c:pt>
                <c:pt idx="597">
                  <c:v>1</c:v>
                </c:pt>
                <c:pt idx="598">
                  <c:v>1</c:v>
                </c:pt>
                <c:pt idx="599">
                  <c:v>1</c:v>
                </c:pt>
                <c:pt idx="600">
                  <c:v>1</c:v>
                </c:pt>
                <c:pt idx="601">
                  <c:v>1</c:v>
                </c:pt>
                <c:pt idx="602">
                  <c:v>1</c:v>
                </c:pt>
                <c:pt idx="603">
                  <c:v>1</c:v>
                </c:pt>
                <c:pt idx="604">
                  <c:v>1</c:v>
                </c:pt>
                <c:pt idx="605">
                  <c:v>1</c:v>
                </c:pt>
                <c:pt idx="606">
                  <c:v>1</c:v>
                </c:pt>
                <c:pt idx="607">
                  <c:v>1</c:v>
                </c:pt>
                <c:pt idx="608">
                  <c:v>1</c:v>
                </c:pt>
                <c:pt idx="609">
                  <c:v>1</c:v>
                </c:pt>
                <c:pt idx="610">
                  <c:v>1</c:v>
                </c:pt>
                <c:pt idx="611">
                  <c:v>1</c:v>
                </c:pt>
                <c:pt idx="612">
                  <c:v>1</c:v>
                </c:pt>
                <c:pt idx="613">
                  <c:v>1</c:v>
                </c:pt>
                <c:pt idx="614">
                  <c:v>1</c:v>
                </c:pt>
                <c:pt idx="615">
                  <c:v>1</c:v>
                </c:pt>
                <c:pt idx="616">
                  <c:v>1</c:v>
                </c:pt>
                <c:pt idx="617">
                  <c:v>1</c:v>
                </c:pt>
                <c:pt idx="618">
                  <c:v>1</c:v>
                </c:pt>
                <c:pt idx="619">
                  <c:v>1</c:v>
                </c:pt>
                <c:pt idx="620">
                  <c:v>1</c:v>
                </c:pt>
                <c:pt idx="621">
                  <c:v>1</c:v>
                </c:pt>
                <c:pt idx="622">
                  <c:v>1</c:v>
                </c:pt>
                <c:pt idx="623">
                  <c:v>1</c:v>
                </c:pt>
                <c:pt idx="624">
                  <c:v>1</c:v>
                </c:pt>
                <c:pt idx="625">
                  <c:v>1</c:v>
                </c:pt>
                <c:pt idx="626">
                  <c:v>1</c:v>
                </c:pt>
                <c:pt idx="627">
                  <c:v>1</c:v>
                </c:pt>
                <c:pt idx="628">
                  <c:v>1</c:v>
                </c:pt>
                <c:pt idx="629">
                  <c:v>1</c:v>
                </c:pt>
                <c:pt idx="630">
                  <c:v>1</c:v>
                </c:pt>
                <c:pt idx="631">
                  <c:v>1</c:v>
                </c:pt>
                <c:pt idx="632">
                  <c:v>1</c:v>
                </c:pt>
                <c:pt idx="633">
                  <c:v>1</c:v>
                </c:pt>
                <c:pt idx="634">
                  <c:v>1</c:v>
                </c:pt>
                <c:pt idx="635">
                  <c:v>1</c:v>
                </c:pt>
                <c:pt idx="636">
                  <c:v>1</c:v>
                </c:pt>
                <c:pt idx="637">
                  <c:v>1</c:v>
                </c:pt>
                <c:pt idx="638">
                  <c:v>1</c:v>
                </c:pt>
                <c:pt idx="639">
                  <c:v>1</c:v>
                </c:pt>
                <c:pt idx="640">
                  <c:v>1</c:v>
                </c:pt>
                <c:pt idx="641">
                  <c:v>1</c:v>
                </c:pt>
                <c:pt idx="642">
                  <c:v>1</c:v>
                </c:pt>
                <c:pt idx="643">
                  <c:v>1</c:v>
                </c:pt>
                <c:pt idx="644">
                  <c:v>1</c:v>
                </c:pt>
                <c:pt idx="645">
                  <c:v>1</c:v>
                </c:pt>
                <c:pt idx="646">
                  <c:v>1</c:v>
                </c:pt>
                <c:pt idx="647">
                  <c:v>1</c:v>
                </c:pt>
                <c:pt idx="648">
                  <c:v>1</c:v>
                </c:pt>
                <c:pt idx="649">
                  <c:v>1</c:v>
                </c:pt>
                <c:pt idx="650">
                  <c:v>1</c:v>
                </c:pt>
                <c:pt idx="651">
                  <c:v>1</c:v>
                </c:pt>
                <c:pt idx="652">
                  <c:v>1</c:v>
                </c:pt>
                <c:pt idx="653">
                  <c:v>1</c:v>
                </c:pt>
                <c:pt idx="654">
                  <c:v>1</c:v>
                </c:pt>
                <c:pt idx="655">
                  <c:v>1</c:v>
                </c:pt>
                <c:pt idx="656">
                  <c:v>1</c:v>
                </c:pt>
                <c:pt idx="657">
                  <c:v>1</c:v>
                </c:pt>
                <c:pt idx="658">
                  <c:v>1</c:v>
                </c:pt>
                <c:pt idx="659">
                  <c:v>1</c:v>
                </c:pt>
                <c:pt idx="660">
                  <c:v>1</c:v>
                </c:pt>
                <c:pt idx="661">
                  <c:v>1</c:v>
                </c:pt>
                <c:pt idx="662">
                  <c:v>1</c:v>
                </c:pt>
                <c:pt idx="663">
                  <c:v>1</c:v>
                </c:pt>
                <c:pt idx="664">
                  <c:v>1</c:v>
                </c:pt>
                <c:pt idx="665">
                  <c:v>1</c:v>
                </c:pt>
                <c:pt idx="666">
                  <c:v>1</c:v>
                </c:pt>
                <c:pt idx="667">
                  <c:v>1</c:v>
                </c:pt>
                <c:pt idx="668">
                  <c:v>1</c:v>
                </c:pt>
                <c:pt idx="669">
                  <c:v>1</c:v>
                </c:pt>
                <c:pt idx="670">
                  <c:v>1</c:v>
                </c:pt>
                <c:pt idx="671">
                  <c:v>1</c:v>
                </c:pt>
                <c:pt idx="672">
                  <c:v>1</c:v>
                </c:pt>
                <c:pt idx="673">
                  <c:v>1</c:v>
                </c:pt>
                <c:pt idx="674">
                  <c:v>1</c:v>
                </c:pt>
                <c:pt idx="675">
                  <c:v>1</c:v>
                </c:pt>
                <c:pt idx="676">
                  <c:v>1</c:v>
                </c:pt>
                <c:pt idx="677">
                  <c:v>1</c:v>
                </c:pt>
                <c:pt idx="678">
                  <c:v>1</c:v>
                </c:pt>
                <c:pt idx="679">
                  <c:v>1</c:v>
                </c:pt>
                <c:pt idx="680">
                  <c:v>1</c:v>
                </c:pt>
                <c:pt idx="681">
                  <c:v>1</c:v>
                </c:pt>
                <c:pt idx="682">
                  <c:v>1</c:v>
                </c:pt>
                <c:pt idx="683">
                  <c:v>1</c:v>
                </c:pt>
                <c:pt idx="684">
                  <c:v>1</c:v>
                </c:pt>
                <c:pt idx="685">
                  <c:v>1</c:v>
                </c:pt>
                <c:pt idx="686">
                  <c:v>1</c:v>
                </c:pt>
                <c:pt idx="687">
                  <c:v>1</c:v>
                </c:pt>
                <c:pt idx="688">
                  <c:v>1</c:v>
                </c:pt>
                <c:pt idx="689">
                  <c:v>1</c:v>
                </c:pt>
                <c:pt idx="690">
                  <c:v>1</c:v>
                </c:pt>
                <c:pt idx="691">
                  <c:v>1</c:v>
                </c:pt>
                <c:pt idx="692">
                  <c:v>1</c:v>
                </c:pt>
                <c:pt idx="693">
                  <c:v>1</c:v>
                </c:pt>
                <c:pt idx="694">
                  <c:v>1</c:v>
                </c:pt>
                <c:pt idx="695">
                  <c:v>1</c:v>
                </c:pt>
                <c:pt idx="696">
                  <c:v>1</c:v>
                </c:pt>
                <c:pt idx="697">
                  <c:v>1</c:v>
                </c:pt>
                <c:pt idx="698">
                  <c:v>1</c:v>
                </c:pt>
                <c:pt idx="699">
                  <c:v>1</c:v>
                </c:pt>
                <c:pt idx="700">
                  <c:v>1</c:v>
                </c:pt>
                <c:pt idx="701">
                  <c:v>1</c:v>
                </c:pt>
                <c:pt idx="702">
                  <c:v>1</c:v>
                </c:pt>
                <c:pt idx="703">
                  <c:v>1</c:v>
                </c:pt>
                <c:pt idx="704">
                  <c:v>1</c:v>
                </c:pt>
                <c:pt idx="705">
                  <c:v>1</c:v>
                </c:pt>
                <c:pt idx="706">
                  <c:v>1</c:v>
                </c:pt>
                <c:pt idx="707">
                  <c:v>1</c:v>
                </c:pt>
                <c:pt idx="708">
                  <c:v>1</c:v>
                </c:pt>
                <c:pt idx="709">
                  <c:v>1</c:v>
                </c:pt>
                <c:pt idx="710">
                  <c:v>1</c:v>
                </c:pt>
                <c:pt idx="711">
                  <c:v>1</c:v>
                </c:pt>
                <c:pt idx="712">
                  <c:v>1</c:v>
                </c:pt>
                <c:pt idx="713">
                  <c:v>1</c:v>
                </c:pt>
                <c:pt idx="714">
                  <c:v>1</c:v>
                </c:pt>
                <c:pt idx="715">
                  <c:v>1</c:v>
                </c:pt>
                <c:pt idx="716">
                  <c:v>1</c:v>
                </c:pt>
                <c:pt idx="717">
                  <c:v>1</c:v>
                </c:pt>
                <c:pt idx="718">
                  <c:v>1</c:v>
                </c:pt>
                <c:pt idx="719">
                  <c:v>1</c:v>
                </c:pt>
                <c:pt idx="720">
                  <c:v>1</c:v>
                </c:pt>
                <c:pt idx="721">
                  <c:v>1</c:v>
                </c:pt>
                <c:pt idx="722">
                  <c:v>1</c:v>
                </c:pt>
                <c:pt idx="723">
                  <c:v>1</c:v>
                </c:pt>
                <c:pt idx="724">
                  <c:v>1</c:v>
                </c:pt>
                <c:pt idx="725">
                  <c:v>1</c:v>
                </c:pt>
                <c:pt idx="726">
                  <c:v>1</c:v>
                </c:pt>
                <c:pt idx="727">
                  <c:v>1</c:v>
                </c:pt>
                <c:pt idx="728">
                  <c:v>1</c:v>
                </c:pt>
                <c:pt idx="729">
                  <c:v>1</c:v>
                </c:pt>
                <c:pt idx="730">
                  <c:v>1</c:v>
                </c:pt>
                <c:pt idx="731">
                  <c:v>1</c:v>
                </c:pt>
                <c:pt idx="732">
                  <c:v>1</c:v>
                </c:pt>
                <c:pt idx="733">
                  <c:v>1</c:v>
                </c:pt>
                <c:pt idx="734">
                  <c:v>1</c:v>
                </c:pt>
                <c:pt idx="735">
                  <c:v>1</c:v>
                </c:pt>
                <c:pt idx="736">
                  <c:v>1</c:v>
                </c:pt>
                <c:pt idx="737">
                  <c:v>1</c:v>
                </c:pt>
                <c:pt idx="738">
                  <c:v>1</c:v>
                </c:pt>
                <c:pt idx="739">
                  <c:v>1</c:v>
                </c:pt>
                <c:pt idx="740">
                  <c:v>1</c:v>
                </c:pt>
                <c:pt idx="741">
                  <c:v>1</c:v>
                </c:pt>
                <c:pt idx="742">
                  <c:v>1</c:v>
                </c:pt>
                <c:pt idx="743">
                  <c:v>1</c:v>
                </c:pt>
                <c:pt idx="744">
                  <c:v>1</c:v>
                </c:pt>
                <c:pt idx="745">
                  <c:v>1</c:v>
                </c:pt>
                <c:pt idx="746">
                  <c:v>1</c:v>
                </c:pt>
                <c:pt idx="747">
                  <c:v>1</c:v>
                </c:pt>
                <c:pt idx="748">
                  <c:v>1</c:v>
                </c:pt>
                <c:pt idx="749">
                  <c:v>1</c:v>
                </c:pt>
                <c:pt idx="750">
                  <c:v>1</c:v>
                </c:pt>
                <c:pt idx="751">
                  <c:v>1</c:v>
                </c:pt>
                <c:pt idx="752">
                  <c:v>1</c:v>
                </c:pt>
                <c:pt idx="753">
                  <c:v>1</c:v>
                </c:pt>
                <c:pt idx="754">
                  <c:v>1</c:v>
                </c:pt>
                <c:pt idx="755">
                  <c:v>1</c:v>
                </c:pt>
                <c:pt idx="756">
                  <c:v>1</c:v>
                </c:pt>
                <c:pt idx="757">
                  <c:v>1</c:v>
                </c:pt>
                <c:pt idx="758">
                  <c:v>1</c:v>
                </c:pt>
                <c:pt idx="759">
                  <c:v>1</c:v>
                </c:pt>
                <c:pt idx="760">
                  <c:v>1</c:v>
                </c:pt>
                <c:pt idx="761">
                  <c:v>1</c:v>
                </c:pt>
                <c:pt idx="762">
                  <c:v>1</c:v>
                </c:pt>
                <c:pt idx="763">
                  <c:v>1</c:v>
                </c:pt>
                <c:pt idx="764">
                  <c:v>1</c:v>
                </c:pt>
                <c:pt idx="765">
                  <c:v>1</c:v>
                </c:pt>
                <c:pt idx="766">
                  <c:v>1</c:v>
                </c:pt>
                <c:pt idx="767">
                  <c:v>1</c:v>
                </c:pt>
                <c:pt idx="768">
                  <c:v>1</c:v>
                </c:pt>
                <c:pt idx="769">
                  <c:v>1</c:v>
                </c:pt>
                <c:pt idx="770">
                  <c:v>1</c:v>
                </c:pt>
                <c:pt idx="771">
                  <c:v>1</c:v>
                </c:pt>
                <c:pt idx="772">
                  <c:v>1</c:v>
                </c:pt>
                <c:pt idx="773">
                  <c:v>1</c:v>
                </c:pt>
                <c:pt idx="774">
                  <c:v>1</c:v>
                </c:pt>
                <c:pt idx="775">
                  <c:v>1</c:v>
                </c:pt>
                <c:pt idx="776">
                  <c:v>1</c:v>
                </c:pt>
                <c:pt idx="777">
                  <c:v>1</c:v>
                </c:pt>
                <c:pt idx="778">
                  <c:v>1</c:v>
                </c:pt>
                <c:pt idx="779">
                  <c:v>1</c:v>
                </c:pt>
                <c:pt idx="780">
                  <c:v>1</c:v>
                </c:pt>
                <c:pt idx="781">
                  <c:v>1</c:v>
                </c:pt>
                <c:pt idx="782">
                  <c:v>1</c:v>
                </c:pt>
                <c:pt idx="783">
                  <c:v>1</c:v>
                </c:pt>
                <c:pt idx="784">
                  <c:v>1</c:v>
                </c:pt>
                <c:pt idx="785">
                  <c:v>1</c:v>
                </c:pt>
                <c:pt idx="786">
                  <c:v>1</c:v>
                </c:pt>
                <c:pt idx="787">
                  <c:v>1</c:v>
                </c:pt>
                <c:pt idx="788">
                  <c:v>1</c:v>
                </c:pt>
                <c:pt idx="789">
                  <c:v>1</c:v>
                </c:pt>
                <c:pt idx="790">
                  <c:v>1</c:v>
                </c:pt>
                <c:pt idx="791">
                  <c:v>1</c:v>
                </c:pt>
                <c:pt idx="792">
                  <c:v>1</c:v>
                </c:pt>
                <c:pt idx="793">
                  <c:v>1</c:v>
                </c:pt>
                <c:pt idx="794">
                  <c:v>1</c:v>
                </c:pt>
                <c:pt idx="795">
                  <c:v>1</c:v>
                </c:pt>
                <c:pt idx="796">
                  <c:v>1</c:v>
                </c:pt>
                <c:pt idx="797">
                  <c:v>1</c:v>
                </c:pt>
                <c:pt idx="798">
                  <c:v>1</c:v>
                </c:pt>
                <c:pt idx="799">
                  <c:v>1</c:v>
                </c:pt>
                <c:pt idx="800">
                  <c:v>1</c:v>
                </c:pt>
                <c:pt idx="801">
                  <c:v>1</c:v>
                </c:pt>
                <c:pt idx="802">
                  <c:v>1</c:v>
                </c:pt>
                <c:pt idx="803">
                  <c:v>1</c:v>
                </c:pt>
                <c:pt idx="804">
                  <c:v>1</c:v>
                </c:pt>
                <c:pt idx="805">
                  <c:v>1</c:v>
                </c:pt>
                <c:pt idx="806">
                  <c:v>1</c:v>
                </c:pt>
                <c:pt idx="807">
                  <c:v>1</c:v>
                </c:pt>
                <c:pt idx="808">
                  <c:v>1</c:v>
                </c:pt>
                <c:pt idx="809">
                  <c:v>1</c:v>
                </c:pt>
                <c:pt idx="810">
                  <c:v>1</c:v>
                </c:pt>
                <c:pt idx="811">
                  <c:v>1</c:v>
                </c:pt>
                <c:pt idx="812">
                  <c:v>1</c:v>
                </c:pt>
                <c:pt idx="813">
                  <c:v>1</c:v>
                </c:pt>
                <c:pt idx="814">
                  <c:v>1</c:v>
                </c:pt>
                <c:pt idx="815">
                  <c:v>1</c:v>
                </c:pt>
                <c:pt idx="816">
                  <c:v>1</c:v>
                </c:pt>
                <c:pt idx="817">
                  <c:v>1</c:v>
                </c:pt>
                <c:pt idx="818">
                  <c:v>1</c:v>
                </c:pt>
                <c:pt idx="819">
                  <c:v>1</c:v>
                </c:pt>
                <c:pt idx="820">
                  <c:v>1</c:v>
                </c:pt>
                <c:pt idx="821">
                  <c:v>1</c:v>
                </c:pt>
                <c:pt idx="822">
                  <c:v>1</c:v>
                </c:pt>
                <c:pt idx="823">
                  <c:v>1</c:v>
                </c:pt>
                <c:pt idx="824">
                  <c:v>1</c:v>
                </c:pt>
                <c:pt idx="825">
                  <c:v>1</c:v>
                </c:pt>
                <c:pt idx="826">
                  <c:v>1</c:v>
                </c:pt>
                <c:pt idx="827">
                  <c:v>1</c:v>
                </c:pt>
                <c:pt idx="828">
                  <c:v>1</c:v>
                </c:pt>
                <c:pt idx="829">
                  <c:v>1</c:v>
                </c:pt>
                <c:pt idx="830">
                  <c:v>1</c:v>
                </c:pt>
                <c:pt idx="831">
                  <c:v>1</c:v>
                </c:pt>
                <c:pt idx="832">
                  <c:v>1</c:v>
                </c:pt>
                <c:pt idx="833">
                  <c:v>1</c:v>
                </c:pt>
                <c:pt idx="834">
                  <c:v>1</c:v>
                </c:pt>
                <c:pt idx="835">
                  <c:v>1</c:v>
                </c:pt>
                <c:pt idx="836">
                  <c:v>1</c:v>
                </c:pt>
                <c:pt idx="837">
                  <c:v>1</c:v>
                </c:pt>
                <c:pt idx="838">
                  <c:v>1</c:v>
                </c:pt>
                <c:pt idx="839">
                  <c:v>1</c:v>
                </c:pt>
                <c:pt idx="840">
                  <c:v>1</c:v>
                </c:pt>
                <c:pt idx="841">
                  <c:v>1</c:v>
                </c:pt>
                <c:pt idx="842">
                  <c:v>1</c:v>
                </c:pt>
                <c:pt idx="843">
                  <c:v>1</c:v>
                </c:pt>
                <c:pt idx="844">
                  <c:v>1</c:v>
                </c:pt>
                <c:pt idx="845">
                  <c:v>1</c:v>
                </c:pt>
                <c:pt idx="846">
                  <c:v>1</c:v>
                </c:pt>
                <c:pt idx="847">
                  <c:v>1</c:v>
                </c:pt>
                <c:pt idx="848">
                  <c:v>1</c:v>
                </c:pt>
                <c:pt idx="849">
                  <c:v>1</c:v>
                </c:pt>
                <c:pt idx="850">
                  <c:v>1</c:v>
                </c:pt>
                <c:pt idx="851">
                  <c:v>1</c:v>
                </c:pt>
                <c:pt idx="852">
                  <c:v>1</c:v>
                </c:pt>
                <c:pt idx="853">
                  <c:v>1</c:v>
                </c:pt>
                <c:pt idx="854">
                  <c:v>1</c:v>
                </c:pt>
                <c:pt idx="855">
                  <c:v>1</c:v>
                </c:pt>
                <c:pt idx="856">
                  <c:v>1</c:v>
                </c:pt>
                <c:pt idx="857">
                  <c:v>1</c:v>
                </c:pt>
                <c:pt idx="858">
                  <c:v>1</c:v>
                </c:pt>
                <c:pt idx="859">
                  <c:v>1</c:v>
                </c:pt>
                <c:pt idx="860">
                  <c:v>1</c:v>
                </c:pt>
                <c:pt idx="861">
                  <c:v>1</c:v>
                </c:pt>
                <c:pt idx="862">
                  <c:v>1</c:v>
                </c:pt>
                <c:pt idx="863">
                  <c:v>1</c:v>
                </c:pt>
                <c:pt idx="864">
                  <c:v>1</c:v>
                </c:pt>
                <c:pt idx="865">
                  <c:v>1</c:v>
                </c:pt>
                <c:pt idx="866">
                  <c:v>1</c:v>
                </c:pt>
                <c:pt idx="867">
                  <c:v>1</c:v>
                </c:pt>
                <c:pt idx="868">
                  <c:v>1</c:v>
                </c:pt>
                <c:pt idx="869">
                  <c:v>1</c:v>
                </c:pt>
                <c:pt idx="870">
                  <c:v>1</c:v>
                </c:pt>
                <c:pt idx="871">
                  <c:v>1</c:v>
                </c:pt>
                <c:pt idx="872">
                  <c:v>1</c:v>
                </c:pt>
                <c:pt idx="873">
                  <c:v>1</c:v>
                </c:pt>
                <c:pt idx="874">
                  <c:v>1</c:v>
                </c:pt>
                <c:pt idx="875">
                  <c:v>1</c:v>
                </c:pt>
                <c:pt idx="876">
                  <c:v>1</c:v>
                </c:pt>
                <c:pt idx="877">
                  <c:v>1</c:v>
                </c:pt>
                <c:pt idx="878">
                  <c:v>1</c:v>
                </c:pt>
                <c:pt idx="879">
                  <c:v>1</c:v>
                </c:pt>
                <c:pt idx="880">
                  <c:v>1</c:v>
                </c:pt>
                <c:pt idx="881">
                  <c:v>1</c:v>
                </c:pt>
                <c:pt idx="882">
                  <c:v>1</c:v>
                </c:pt>
                <c:pt idx="883">
                  <c:v>1</c:v>
                </c:pt>
                <c:pt idx="884">
                  <c:v>1</c:v>
                </c:pt>
                <c:pt idx="885">
                  <c:v>1</c:v>
                </c:pt>
                <c:pt idx="886">
                  <c:v>1</c:v>
                </c:pt>
                <c:pt idx="887">
                  <c:v>1</c:v>
                </c:pt>
                <c:pt idx="888">
                  <c:v>1</c:v>
                </c:pt>
                <c:pt idx="889">
                  <c:v>1</c:v>
                </c:pt>
                <c:pt idx="890">
                  <c:v>1</c:v>
                </c:pt>
                <c:pt idx="891">
                  <c:v>1</c:v>
                </c:pt>
                <c:pt idx="892">
                  <c:v>1</c:v>
                </c:pt>
                <c:pt idx="893">
                  <c:v>1</c:v>
                </c:pt>
                <c:pt idx="894">
                  <c:v>1</c:v>
                </c:pt>
                <c:pt idx="895">
                  <c:v>1</c:v>
                </c:pt>
                <c:pt idx="896">
                  <c:v>1</c:v>
                </c:pt>
                <c:pt idx="897">
                  <c:v>1</c:v>
                </c:pt>
                <c:pt idx="898">
                  <c:v>1</c:v>
                </c:pt>
                <c:pt idx="899">
                  <c:v>1</c:v>
                </c:pt>
                <c:pt idx="900">
                  <c:v>1</c:v>
                </c:pt>
                <c:pt idx="901">
                  <c:v>1</c:v>
                </c:pt>
                <c:pt idx="902">
                  <c:v>1</c:v>
                </c:pt>
                <c:pt idx="903">
                  <c:v>1</c:v>
                </c:pt>
                <c:pt idx="904">
                  <c:v>1</c:v>
                </c:pt>
                <c:pt idx="905">
                  <c:v>1</c:v>
                </c:pt>
                <c:pt idx="906">
                  <c:v>1</c:v>
                </c:pt>
                <c:pt idx="907">
                  <c:v>1</c:v>
                </c:pt>
                <c:pt idx="908">
                  <c:v>1</c:v>
                </c:pt>
                <c:pt idx="909">
                  <c:v>1</c:v>
                </c:pt>
                <c:pt idx="910">
                  <c:v>1</c:v>
                </c:pt>
                <c:pt idx="911">
                  <c:v>1</c:v>
                </c:pt>
                <c:pt idx="912">
                  <c:v>1</c:v>
                </c:pt>
                <c:pt idx="913">
                  <c:v>1</c:v>
                </c:pt>
                <c:pt idx="914">
                  <c:v>1</c:v>
                </c:pt>
                <c:pt idx="915">
                  <c:v>1</c:v>
                </c:pt>
                <c:pt idx="916">
                  <c:v>1</c:v>
                </c:pt>
                <c:pt idx="917">
                  <c:v>1</c:v>
                </c:pt>
                <c:pt idx="918">
                  <c:v>1</c:v>
                </c:pt>
                <c:pt idx="919">
                  <c:v>1</c:v>
                </c:pt>
                <c:pt idx="920">
                  <c:v>1</c:v>
                </c:pt>
                <c:pt idx="921">
                  <c:v>1</c:v>
                </c:pt>
                <c:pt idx="922">
                  <c:v>1</c:v>
                </c:pt>
                <c:pt idx="923">
                  <c:v>1</c:v>
                </c:pt>
                <c:pt idx="924">
                  <c:v>1</c:v>
                </c:pt>
                <c:pt idx="925">
                  <c:v>1</c:v>
                </c:pt>
                <c:pt idx="926">
                  <c:v>1</c:v>
                </c:pt>
                <c:pt idx="927">
                  <c:v>1</c:v>
                </c:pt>
                <c:pt idx="928">
                  <c:v>1</c:v>
                </c:pt>
                <c:pt idx="929">
                  <c:v>1</c:v>
                </c:pt>
                <c:pt idx="930">
                  <c:v>1</c:v>
                </c:pt>
                <c:pt idx="931">
                  <c:v>1</c:v>
                </c:pt>
                <c:pt idx="932">
                  <c:v>1</c:v>
                </c:pt>
                <c:pt idx="933">
                  <c:v>1</c:v>
                </c:pt>
                <c:pt idx="934">
                  <c:v>1</c:v>
                </c:pt>
                <c:pt idx="935">
                  <c:v>1</c:v>
                </c:pt>
                <c:pt idx="936">
                  <c:v>1</c:v>
                </c:pt>
                <c:pt idx="937">
                  <c:v>1</c:v>
                </c:pt>
                <c:pt idx="938">
                  <c:v>1</c:v>
                </c:pt>
                <c:pt idx="939">
                  <c:v>1</c:v>
                </c:pt>
                <c:pt idx="940">
                  <c:v>1</c:v>
                </c:pt>
                <c:pt idx="941">
                  <c:v>1</c:v>
                </c:pt>
                <c:pt idx="942">
                  <c:v>1</c:v>
                </c:pt>
                <c:pt idx="943">
                  <c:v>1</c:v>
                </c:pt>
                <c:pt idx="944">
                  <c:v>1</c:v>
                </c:pt>
                <c:pt idx="945">
                  <c:v>1</c:v>
                </c:pt>
                <c:pt idx="946">
                  <c:v>1</c:v>
                </c:pt>
                <c:pt idx="947">
                  <c:v>1</c:v>
                </c:pt>
                <c:pt idx="948">
                  <c:v>1</c:v>
                </c:pt>
                <c:pt idx="949">
                  <c:v>1</c:v>
                </c:pt>
                <c:pt idx="950">
                  <c:v>1</c:v>
                </c:pt>
                <c:pt idx="951">
                  <c:v>1</c:v>
                </c:pt>
                <c:pt idx="952">
                  <c:v>1</c:v>
                </c:pt>
                <c:pt idx="953">
                  <c:v>1</c:v>
                </c:pt>
                <c:pt idx="954">
                  <c:v>1</c:v>
                </c:pt>
                <c:pt idx="955">
                  <c:v>1</c:v>
                </c:pt>
                <c:pt idx="956">
                  <c:v>1</c:v>
                </c:pt>
                <c:pt idx="957">
                  <c:v>1</c:v>
                </c:pt>
                <c:pt idx="958">
                  <c:v>1</c:v>
                </c:pt>
                <c:pt idx="959">
                  <c:v>1</c:v>
                </c:pt>
                <c:pt idx="960">
                  <c:v>1</c:v>
                </c:pt>
                <c:pt idx="961">
                  <c:v>1</c:v>
                </c:pt>
                <c:pt idx="962">
                  <c:v>1</c:v>
                </c:pt>
                <c:pt idx="963">
                  <c:v>1</c:v>
                </c:pt>
                <c:pt idx="964">
                  <c:v>1</c:v>
                </c:pt>
                <c:pt idx="965">
                  <c:v>1</c:v>
                </c:pt>
                <c:pt idx="966">
                  <c:v>1</c:v>
                </c:pt>
                <c:pt idx="967">
                  <c:v>1</c:v>
                </c:pt>
                <c:pt idx="968">
                  <c:v>1</c:v>
                </c:pt>
                <c:pt idx="969">
                  <c:v>1</c:v>
                </c:pt>
                <c:pt idx="970">
                  <c:v>1</c:v>
                </c:pt>
                <c:pt idx="971">
                  <c:v>1</c:v>
                </c:pt>
                <c:pt idx="972">
                  <c:v>1</c:v>
                </c:pt>
                <c:pt idx="973">
                  <c:v>1</c:v>
                </c:pt>
                <c:pt idx="974">
                  <c:v>1</c:v>
                </c:pt>
                <c:pt idx="975">
                  <c:v>1</c:v>
                </c:pt>
                <c:pt idx="976">
                  <c:v>1</c:v>
                </c:pt>
                <c:pt idx="977">
                  <c:v>1</c:v>
                </c:pt>
                <c:pt idx="978">
                  <c:v>1</c:v>
                </c:pt>
                <c:pt idx="979">
                  <c:v>1</c:v>
                </c:pt>
                <c:pt idx="980">
                  <c:v>1</c:v>
                </c:pt>
                <c:pt idx="981">
                  <c:v>1</c:v>
                </c:pt>
                <c:pt idx="982">
                  <c:v>1</c:v>
                </c:pt>
                <c:pt idx="983">
                  <c:v>1</c:v>
                </c:pt>
                <c:pt idx="984">
                  <c:v>1</c:v>
                </c:pt>
                <c:pt idx="985">
                  <c:v>1</c:v>
                </c:pt>
                <c:pt idx="986">
                  <c:v>1</c:v>
                </c:pt>
                <c:pt idx="987">
                  <c:v>1</c:v>
                </c:pt>
                <c:pt idx="988">
                  <c:v>1</c:v>
                </c:pt>
                <c:pt idx="989">
                  <c:v>1</c:v>
                </c:pt>
                <c:pt idx="990">
                  <c:v>1</c:v>
                </c:pt>
                <c:pt idx="991">
                  <c:v>1</c:v>
                </c:pt>
                <c:pt idx="992">
                  <c:v>1</c:v>
                </c:pt>
                <c:pt idx="993">
                  <c:v>1</c:v>
                </c:pt>
                <c:pt idx="994">
                  <c:v>1</c:v>
                </c:pt>
                <c:pt idx="995">
                  <c:v>1</c:v>
                </c:pt>
                <c:pt idx="996">
                  <c:v>1</c:v>
                </c:pt>
                <c:pt idx="997">
                  <c:v>1</c:v>
                </c:pt>
                <c:pt idx="998">
                  <c:v>1</c:v>
                </c:pt>
                <c:pt idx="999">
                  <c:v>1</c:v>
                </c:pt>
                <c:pt idx="1000">
                  <c:v>1</c:v>
                </c:pt>
                <c:pt idx="1001">
                  <c:v>1</c:v>
                </c:pt>
                <c:pt idx="1002">
                  <c:v>1</c:v>
                </c:pt>
                <c:pt idx="1003">
                  <c:v>1</c:v>
                </c:pt>
                <c:pt idx="1004">
                  <c:v>1</c:v>
                </c:pt>
                <c:pt idx="1005">
                  <c:v>1</c:v>
                </c:pt>
                <c:pt idx="1006">
                  <c:v>1</c:v>
                </c:pt>
                <c:pt idx="1007">
                  <c:v>1</c:v>
                </c:pt>
                <c:pt idx="1008">
                  <c:v>1</c:v>
                </c:pt>
                <c:pt idx="1009">
                  <c:v>1</c:v>
                </c:pt>
                <c:pt idx="1010">
                  <c:v>1</c:v>
                </c:pt>
                <c:pt idx="1011">
                  <c:v>1</c:v>
                </c:pt>
                <c:pt idx="1012">
                  <c:v>1</c:v>
                </c:pt>
                <c:pt idx="1013">
                  <c:v>1</c:v>
                </c:pt>
                <c:pt idx="1014">
                  <c:v>1</c:v>
                </c:pt>
                <c:pt idx="1015">
                  <c:v>1</c:v>
                </c:pt>
                <c:pt idx="1016">
                  <c:v>1</c:v>
                </c:pt>
                <c:pt idx="1017">
                  <c:v>1</c:v>
                </c:pt>
                <c:pt idx="1018">
                  <c:v>1</c:v>
                </c:pt>
                <c:pt idx="1019">
                  <c:v>1</c:v>
                </c:pt>
                <c:pt idx="1020">
                  <c:v>1</c:v>
                </c:pt>
                <c:pt idx="1021">
                  <c:v>1</c:v>
                </c:pt>
                <c:pt idx="1022">
                  <c:v>1</c:v>
                </c:pt>
                <c:pt idx="1023">
                  <c:v>1</c:v>
                </c:pt>
                <c:pt idx="1024">
                  <c:v>1</c:v>
                </c:pt>
                <c:pt idx="1025">
                  <c:v>1</c:v>
                </c:pt>
                <c:pt idx="1026">
                  <c:v>1</c:v>
                </c:pt>
                <c:pt idx="1027">
                  <c:v>1</c:v>
                </c:pt>
                <c:pt idx="1028">
                  <c:v>1</c:v>
                </c:pt>
                <c:pt idx="1029">
                  <c:v>1</c:v>
                </c:pt>
                <c:pt idx="1030">
                  <c:v>1</c:v>
                </c:pt>
                <c:pt idx="1031">
                  <c:v>1</c:v>
                </c:pt>
                <c:pt idx="1032">
                  <c:v>1</c:v>
                </c:pt>
                <c:pt idx="1033">
                  <c:v>1</c:v>
                </c:pt>
                <c:pt idx="1034">
                  <c:v>1</c:v>
                </c:pt>
                <c:pt idx="1035">
                  <c:v>1</c:v>
                </c:pt>
                <c:pt idx="1036">
                  <c:v>1</c:v>
                </c:pt>
                <c:pt idx="1037">
                  <c:v>1</c:v>
                </c:pt>
                <c:pt idx="1038">
                  <c:v>1</c:v>
                </c:pt>
                <c:pt idx="1039">
                  <c:v>1</c:v>
                </c:pt>
                <c:pt idx="1040">
                  <c:v>1</c:v>
                </c:pt>
                <c:pt idx="1041">
                  <c:v>1</c:v>
                </c:pt>
                <c:pt idx="1042">
                  <c:v>1</c:v>
                </c:pt>
                <c:pt idx="1043">
                  <c:v>1</c:v>
                </c:pt>
                <c:pt idx="1044">
                  <c:v>1</c:v>
                </c:pt>
                <c:pt idx="1045">
                  <c:v>1</c:v>
                </c:pt>
                <c:pt idx="1046">
                  <c:v>1</c:v>
                </c:pt>
                <c:pt idx="1047">
                  <c:v>1</c:v>
                </c:pt>
                <c:pt idx="1048">
                  <c:v>1</c:v>
                </c:pt>
                <c:pt idx="1049">
                  <c:v>1</c:v>
                </c:pt>
                <c:pt idx="1050">
                  <c:v>1</c:v>
                </c:pt>
                <c:pt idx="1051">
                  <c:v>1</c:v>
                </c:pt>
                <c:pt idx="1052">
                  <c:v>1</c:v>
                </c:pt>
                <c:pt idx="1053">
                  <c:v>1</c:v>
                </c:pt>
                <c:pt idx="1054">
                  <c:v>1</c:v>
                </c:pt>
                <c:pt idx="1055">
                  <c:v>1</c:v>
                </c:pt>
                <c:pt idx="1056">
                  <c:v>1</c:v>
                </c:pt>
                <c:pt idx="1057">
                  <c:v>1</c:v>
                </c:pt>
                <c:pt idx="1058">
                  <c:v>1</c:v>
                </c:pt>
                <c:pt idx="1059">
                  <c:v>1</c:v>
                </c:pt>
                <c:pt idx="1060">
                  <c:v>1</c:v>
                </c:pt>
                <c:pt idx="1061">
                  <c:v>1</c:v>
                </c:pt>
                <c:pt idx="1062">
                  <c:v>1</c:v>
                </c:pt>
                <c:pt idx="1063">
                  <c:v>1</c:v>
                </c:pt>
                <c:pt idx="1064">
                  <c:v>1</c:v>
                </c:pt>
                <c:pt idx="1065">
                  <c:v>1</c:v>
                </c:pt>
                <c:pt idx="1066">
                  <c:v>1</c:v>
                </c:pt>
                <c:pt idx="1067">
                  <c:v>1</c:v>
                </c:pt>
                <c:pt idx="1068">
                  <c:v>1</c:v>
                </c:pt>
                <c:pt idx="1069">
                  <c:v>1</c:v>
                </c:pt>
                <c:pt idx="1070">
                  <c:v>1</c:v>
                </c:pt>
                <c:pt idx="1071">
                  <c:v>1</c:v>
                </c:pt>
                <c:pt idx="1072">
                  <c:v>1</c:v>
                </c:pt>
                <c:pt idx="1073">
                  <c:v>1</c:v>
                </c:pt>
                <c:pt idx="1074">
                  <c:v>1</c:v>
                </c:pt>
                <c:pt idx="1075">
                  <c:v>1</c:v>
                </c:pt>
                <c:pt idx="1076">
                  <c:v>1</c:v>
                </c:pt>
                <c:pt idx="1077">
                  <c:v>1</c:v>
                </c:pt>
                <c:pt idx="1078">
                  <c:v>1</c:v>
                </c:pt>
                <c:pt idx="1079">
                  <c:v>1</c:v>
                </c:pt>
                <c:pt idx="1080">
                  <c:v>1</c:v>
                </c:pt>
                <c:pt idx="1081">
                  <c:v>1</c:v>
                </c:pt>
                <c:pt idx="1082">
                  <c:v>1</c:v>
                </c:pt>
                <c:pt idx="1083">
                  <c:v>1</c:v>
                </c:pt>
                <c:pt idx="1084">
                  <c:v>1</c:v>
                </c:pt>
                <c:pt idx="1085">
                  <c:v>1</c:v>
                </c:pt>
                <c:pt idx="1086">
                  <c:v>1</c:v>
                </c:pt>
                <c:pt idx="1087">
                  <c:v>1</c:v>
                </c:pt>
                <c:pt idx="1088">
                  <c:v>1</c:v>
                </c:pt>
                <c:pt idx="1089">
                  <c:v>1</c:v>
                </c:pt>
                <c:pt idx="1090">
                  <c:v>1</c:v>
                </c:pt>
                <c:pt idx="1091">
                  <c:v>1</c:v>
                </c:pt>
                <c:pt idx="1092">
                  <c:v>1</c:v>
                </c:pt>
                <c:pt idx="1093">
                  <c:v>1</c:v>
                </c:pt>
                <c:pt idx="1094">
                  <c:v>1</c:v>
                </c:pt>
                <c:pt idx="1095">
                  <c:v>1</c:v>
                </c:pt>
                <c:pt idx="1096">
                  <c:v>1</c:v>
                </c:pt>
                <c:pt idx="1097">
                  <c:v>1</c:v>
                </c:pt>
                <c:pt idx="1098">
                  <c:v>1</c:v>
                </c:pt>
                <c:pt idx="1099">
                  <c:v>1</c:v>
                </c:pt>
                <c:pt idx="1100">
                  <c:v>1</c:v>
                </c:pt>
                <c:pt idx="1101">
                  <c:v>1</c:v>
                </c:pt>
                <c:pt idx="1102">
                  <c:v>1</c:v>
                </c:pt>
                <c:pt idx="1103">
                  <c:v>1</c:v>
                </c:pt>
                <c:pt idx="1104">
                  <c:v>1</c:v>
                </c:pt>
                <c:pt idx="1105">
                  <c:v>1</c:v>
                </c:pt>
                <c:pt idx="1106">
                  <c:v>1</c:v>
                </c:pt>
                <c:pt idx="1107">
                  <c:v>1</c:v>
                </c:pt>
                <c:pt idx="1108">
                  <c:v>1</c:v>
                </c:pt>
                <c:pt idx="1109">
                  <c:v>1</c:v>
                </c:pt>
                <c:pt idx="1110">
                  <c:v>1</c:v>
                </c:pt>
                <c:pt idx="1111">
                  <c:v>1</c:v>
                </c:pt>
                <c:pt idx="1112">
                  <c:v>1</c:v>
                </c:pt>
                <c:pt idx="1113">
                  <c:v>1</c:v>
                </c:pt>
                <c:pt idx="1114">
                  <c:v>1</c:v>
                </c:pt>
                <c:pt idx="1115">
                  <c:v>1</c:v>
                </c:pt>
                <c:pt idx="1116">
                  <c:v>1</c:v>
                </c:pt>
                <c:pt idx="1117">
                  <c:v>1</c:v>
                </c:pt>
                <c:pt idx="1118">
                  <c:v>1</c:v>
                </c:pt>
                <c:pt idx="1119">
                  <c:v>1</c:v>
                </c:pt>
                <c:pt idx="1120">
                  <c:v>1</c:v>
                </c:pt>
                <c:pt idx="1121">
                  <c:v>1</c:v>
                </c:pt>
                <c:pt idx="1122">
                  <c:v>1</c:v>
                </c:pt>
                <c:pt idx="1123">
                  <c:v>1</c:v>
                </c:pt>
                <c:pt idx="1124">
                  <c:v>1</c:v>
                </c:pt>
                <c:pt idx="1125">
                  <c:v>1</c:v>
                </c:pt>
                <c:pt idx="1126">
                  <c:v>1</c:v>
                </c:pt>
                <c:pt idx="1127">
                  <c:v>1</c:v>
                </c:pt>
                <c:pt idx="1128">
                  <c:v>1</c:v>
                </c:pt>
                <c:pt idx="1129">
                  <c:v>1</c:v>
                </c:pt>
                <c:pt idx="1130">
                  <c:v>1</c:v>
                </c:pt>
                <c:pt idx="1131">
                  <c:v>1</c:v>
                </c:pt>
                <c:pt idx="1132">
                  <c:v>1</c:v>
                </c:pt>
                <c:pt idx="1133">
                  <c:v>1</c:v>
                </c:pt>
                <c:pt idx="1134">
                  <c:v>1</c:v>
                </c:pt>
                <c:pt idx="1135">
                  <c:v>1</c:v>
                </c:pt>
                <c:pt idx="1136">
                  <c:v>1</c:v>
                </c:pt>
                <c:pt idx="1137">
                  <c:v>1</c:v>
                </c:pt>
                <c:pt idx="1138">
                  <c:v>1</c:v>
                </c:pt>
                <c:pt idx="1139">
                  <c:v>1</c:v>
                </c:pt>
                <c:pt idx="1140">
                  <c:v>1</c:v>
                </c:pt>
                <c:pt idx="1141">
                  <c:v>1</c:v>
                </c:pt>
                <c:pt idx="1142">
                  <c:v>1</c:v>
                </c:pt>
                <c:pt idx="1143">
                  <c:v>1</c:v>
                </c:pt>
                <c:pt idx="1144">
                  <c:v>1</c:v>
                </c:pt>
                <c:pt idx="1145">
                  <c:v>1</c:v>
                </c:pt>
                <c:pt idx="1146">
                  <c:v>1</c:v>
                </c:pt>
                <c:pt idx="1147">
                  <c:v>1</c:v>
                </c:pt>
                <c:pt idx="1148">
                  <c:v>1</c:v>
                </c:pt>
                <c:pt idx="1149">
                  <c:v>1</c:v>
                </c:pt>
                <c:pt idx="1150">
                  <c:v>1</c:v>
                </c:pt>
                <c:pt idx="1151">
                  <c:v>1</c:v>
                </c:pt>
                <c:pt idx="1152">
                  <c:v>1</c:v>
                </c:pt>
                <c:pt idx="1153">
                  <c:v>1</c:v>
                </c:pt>
                <c:pt idx="1154">
                  <c:v>1</c:v>
                </c:pt>
                <c:pt idx="1155">
                  <c:v>1</c:v>
                </c:pt>
                <c:pt idx="1156">
                  <c:v>1</c:v>
                </c:pt>
                <c:pt idx="1157">
                  <c:v>1</c:v>
                </c:pt>
                <c:pt idx="1158">
                  <c:v>1</c:v>
                </c:pt>
                <c:pt idx="1159">
                  <c:v>1</c:v>
                </c:pt>
                <c:pt idx="1160">
                  <c:v>1</c:v>
                </c:pt>
                <c:pt idx="1161">
                  <c:v>1</c:v>
                </c:pt>
                <c:pt idx="1162">
                  <c:v>1</c:v>
                </c:pt>
                <c:pt idx="1163">
                  <c:v>1</c:v>
                </c:pt>
                <c:pt idx="1164">
                  <c:v>1</c:v>
                </c:pt>
                <c:pt idx="1165">
                  <c:v>1</c:v>
                </c:pt>
                <c:pt idx="1166">
                  <c:v>1</c:v>
                </c:pt>
                <c:pt idx="1167">
                  <c:v>1</c:v>
                </c:pt>
                <c:pt idx="1168">
                  <c:v>1</c:v>
                </c:pt>
                <c:pt idx="1169">
                  <c:v>1</c:v>
                </c:pt>
                <c:pt idx="1170">
                  <c:v>1</c:v>
                </c:pt>
                <c:pt idx="1171">
                  <c:v>1</c:v>
                </c:pt>
                <c:pt idx="1172">
                  <c:v>1</c:v>
                </c:pt>
                <c:pt idx="1173">
                  <c:v>1</c:v>
                </c:pt>
                <c:pt idx="1174">
                  <c:v>1</c:v>
                </c:pt>
                <c:pt idx="1175">
                  <c:v>1</c:v>
                </c:pt>
                <c:pt idx="1176">
                  <c:v>1</c:v>
                </c:pt>
                <c:pt idx="1177">
                  <c:v>1</c:v>
                </c:pt>
                <c:pt idx="1178">
                  <c:v>1</c:v>
                </c:pt>
                <c:pt idx="1179">
                  <c:v>1</c:v>
                </c:pt>
                <c:pt idx="1180">
                  <c:v>1</c:v>
                </c:pt>
                <c:pt idx="1181">
                  <c:v>1</c:v>
                </c:pt>
                <c:pt idx="1182">
                  <c:v>1</c:v>
                </c:pt>
                <c:pt idx="1183">
                  <c:v>1</c:v>
                </c:pt>
                <c:pt idx="1184">
                  <c:v>1</c:v>
                </c:pt>
                <c:pt idx="1185">
                  <c:v>1</c:v>
                </c:pt>
                <c:pt idx="1186">
                  <c:v>1</c:v>
                </c:pt>
                <c:pt idx="1187">
                  <c:v>1</c:v>
                </c:pt>
                <c:pt idx="1188">
                  <c:v>1</c:v>
                </c:pt>
                <c:pt idx="1189">
                  <c:v>1</c:v>
                </c:pt>
                <c:pt idx="1190">
                  <c:v>1</c:v>
                </c:pt>
                <c:pt idx="1191">
                  <c:v>1</c:v>
                </c:pt>
                <c:pt idx="1192">
                  <c:v>1</c:v>
                </c:pt>
                <c:pt idx="1193">
                  <c:v>1</c:v>
                </c:pt>
                <c:pt idx="1194">
                  <c:v>1</c:v>
                </c:pt>
                <c:pt idx="1195">
                  <c:v>1</c:v>
                </c:pt>
                <c:pt idx="1196">
                  <c:v>1</c:v>
                </c:pt>
                <c:pt idx="1197">
                  <c:v>1</c:v>
                </c:pt>
                <c:pt idx="1198">
                  <c:v>1</c:v>
                </c:pt>
                <c:pt idx="1199">
                  <c:v>1</c:v>
                </c:pt>
                <c:pt idx="1200">
                  <c:v>1</c:v>
                </c:pt>
                <c:pt idx="1201">
                  <c:v>1</c:v>
                </c:pt>
                <c:pt idx="1202">
                  <c:v>1</c:v>
                </c:pt>
                <c:pt idx="1203">
                  <c:v>1</c:v>
                </c:pt>
                <c:pt idx="1204">
                  <c:v>1</c:v>
                </c:pt>
                <c:pt idx="1205">
                  <c:v>1</c:v>
                </c:pt>
                <c:pt idx="1206">
                  <c:v>1</c:v>
                </c:pt>
                <c:pt idx="1207">
                  <c:v>1</c:v>
                </c:pt>
                <c:pt idx="1208">
                  <c:v>1</c:v>
                </c:pt>
                <c:pt idx="1209">
                  <c:v>1</c:v>
                </c:pt>
                <c:pt idx="1210">
                  <c:v>1</c:v>
                </c:pt>
                <c:pt idx="1211">
                  <c:v>1</c:v>
                </c:pt>
                <c:pt idx="1212">
                  <c:v>1</c:v>
                </c:pt>
                <c:pt idx="1213">
                  <c:v>1</c:v>
                </c:pt>
                <c:pt idx="1214">
                  <c:v>1</c:v>
                </c:pt>
                <c:pt idx="1215">
                  <c:v>1</c:v>
                </c:pt>
                <c:pt idx="1216">
                  <c:v>1</c:v>
                </c:pt>
                <c:pt idx="1217">
                  <c:v>1</c:v>
                </c:pt>
                <c:pt idx="1218">
                  <c:v>1</c:v>
                </c:pt>
                <c:pt idx="1219">
                  <c:v>1</c:v>
                </c:pt>
                <c:pt idx="1220">
                  <c:v>1</c:v>
                </c:pt>
                <c:pt idx="1221">
                  <c:v>1</c:v>
                </c:pt>
                <c:pt idx="1222">
                  <c:v>1</c:v>
                </c:pt>
                <c:pt idx="1223">
                  <c:v>1</c:v>
                </c:pt>
                <c:pt idx="1224">
                  <c:v>1</c:v>
                </c:pt>
                <c:pt idx="1225">
                  <c:v>1</c:v>
                </c:pt>
                <c:pt idx="1226">
                  <c:v>1</c:v>
                </c:pt>
                <c:pt idx="1227">
                  <c:v>1</c:v>
                </c:pt>
                <c:pt idx="1228">
                  <c:v>1</c:v>
                </c:pt>
                <c:pt idx="1229">
                  <c:v>1</c:v>
                </c:pt>
                <c:pt idx="1230">
                  <c:v>1</c:v>
                </c:pt>
                <c:pt idx="1231">
                  <c:v>1</c:v>
                </c:pt>
                <c:pt idx="1232">
                  <c:v>1</c:v>
                </c:pt>
                <c:pt idx="1233">
                  <c:v>1</c:v>
                </c:pt>
                <c:pt idx="1234">
                  <c:v>1</c:v>
                </c:pt>
                <c:pt idx="1235">
                  <c:v>1</c:v>
                </c:pt>
                <c:pt idx="1236">
                  <c:v>1</c:v>
                </c:pt>
                <c:pt idx="1237">
                  <c:v>1</c:v>
                </c:pt>
                <c:pt idx="1238">
                  <c:v>1</c:v>
                </c:pt>
                <c:pt idx="1239">
                  <c:v>1</c:v>
                </c:pt>
                <c:pt idx="1240">
                  <c:v>1</c:v>
                </c:pt>
                <c:pt idx="1241">
                  <c:v>1</c:v>
                </c:pt>
                <c:pt idx="1242">
                  <c:v>1</c:v>
                </c:pt>
                <c:pt idx="1243">
                  <c:v>1</c:v>
                </c:pt>
                <c:pt idx="1244">
                  <c:v>1</c:v>
                </c:pt>
                <c:pt idx="1245">
                  <c:v>1</c:v>
                </c:pt>
                <c:pt idx="1246">
                  <c:v>1</c:v>
                </c:pt>
                <c:pt idx="1247">
                  <c:v>1</c:v>
                </c:pt>
                <c:pt idx="1248">
                  <c:v>1</c:v>
                </c:pt>
                <c:pt idx="1249">
                  <c:v>1</c:v>
                </c:pt>
                <c:pt idx="1250">
                  <c:v>1</c:v>
                </c:pt>
                <c:pt idx="1251">
                  <c:v>1</c:v>
                </c:pt>
                <c:pt idx="1252">
                  <c:v>1</c:v>
                </c:pt>
                <c:pt idx="1253">
                  <c:v>1</c:v>
                </c:pt>
                <c:pt idx="1254">
                  <c:v>1</c:v>
                </c:pt>
                <c:pt idx="1255">
                  <c:v>1</c:v>
                </c:pt>
                <c:pt idx="1256">
                  <c:v>1</c:v>
                </c:pt>
                <c:pt idx="1257">
                  <c:v>1</c:v>
                </c:pt>
                <c:pt idx="1258">
                  <c:v>1</c:v>
                </c:pt>
                <c:pt idx="1259">
                  <c:v>1</c:v>
                </c:pt>
                <c:pt idx="1260">
                  <c:v>1</c:v>
                </c:pt>
                <c:pt idx="1261">
                  <c:v>1</c:v>
                </c:pt>
                <c:pt idx="1262">
                  <c:v>1</c:v>
                </c:pt>
                <c:pt idx="1263">
                  <c:v>1</c:v>
                </c:pt>
                <c:pt idx="1264">
                  <c:v>1</c:v>
                </c:pt>
                <c:pt idx="1265">
                  <c:v>1</c:v>
                </c:pt>
                <c:pt idx="1266">
                  <c:v>1</c:v>
                </c:pt>
                <c:pt idx="1267">
                  <c:v>1</c:v>
                </c:pt>
                <c:pt idx="1268">
                  <c:v>1</c:v>
                </c:pt>
                <c:pt idx="1269">
                  <c:v>1</c:v>
                </c:pt>
                <c:pt idx="1270">
                  <c:v>1</c:v>
                </c:pt>
                <c:pt idx="1271">
                  <c:v>1</c:v>
                </c:pt>
                <c:pt idx="1272">
                  <c:v>1</c:v>
                </c:pt>
                <c:pt idx="1273">
                  <c:v>1</c:v>
                </c:pt>
                <c:pt idx="1274">
                  <c:v>1</c:v>
                </c:pt>
                <c:pt idx="1275">
                  <c:v>1</c:v>
                </c:pt>
                <c:pt idx="1276">
                  <c:v>1</c:v>
                </c:pt>
                <c:pt idx="1277">
                  <c:v>1</c:v>
                </c:pt>
                <c:pt idx="1278">
                  <c:v>1</c:v>
                </c:pt>
                <c:pt idx="1279">
                  <c:v>1</c:v>
                </c:pt>
                <c:pt idx="1280">
                  <c:v>1</c:v>
                </c:pt>
                <c:pt idx="1281">
                  <c:v>1</c:v>
                </c:pt>
                <c:pt idx="1282">
                  <c:v>1</c:v>
                </c:pt>
                <c:pt idx="1283">
                  <c:v>1</c:v>
                </c:pt>
                <c:pt idx="1284">
                  <c:v>1</c:v>
                </c:pt>
                <c:pt idx="1285">
                  <c:v>1</c:v>
                </c:pt>
                <c:pt idx="1286">
                  <c:v>1</c:v>
                </c:pt>
                <c:pt idx="1287">
                  <c:v>1</c:v>
                </c:pt>
                <c:pt idx="1288">
                  <c:v>1</c:v>
                </c:pt>
                <c:pt idx="1289">
                  <c:v>1</c:v>
                </c:pt>
                <c:pt idx="1290">
                  <c:v>1</c:v>
                </c:pt>
                <c:pt idx="1291">
                  <c:v>1</c:v>
                </c:pt>
                <c:pt idx="1292">
                  <c:v>1</c:v>
                </c:pt>
                <c:pt idx="1293">
                  <c:v>1</c:v>
                </c:pt>
                <c:pt idx="1294">
                  <c:v>1</c:v>
                </c:pt>
                <c:pt idx="1295">
                  <c:v>1</c:v>
                </c:pt>
                <c:pt idx="1296">
                  <c:v>1</c:v>
                </c:pt>
                <c:pt idx="1297">
                  <c:v>1</c:v>
                </c:pt>
                <c:pt idx="1298">
                  <c:v>1</c:v>
                </c:pt>
                <c:pt idx="1299">
                  <c:v>1</c:v>
                </c:pt>
                <c:pt idx="1300">
                  <c:v>1</c:v>
                </c:pt>
                <c:pt idx="1301">
                  <c:v>1</c:v>
                </c:pt>
                <c:pt idx="1302">
                  <c:v>1</c:v>
                </c:pt>
                <c:pt idx="1303">
                  <c:v>1</c:v>
                </c:pt>
                <c:pt idx="1304">
                  <c:v>1</c:v>
                </c:pt>
                <c:pt idx="1305">
                  <c:v>1</c:v>
                </c:pt>
                <c:pt idx="1306">
                  <c:v>1</c:v>
                </c:pt>
                <c:pt idx="1307">
                  <c:v>1</c:v>
                </c:pt>
                <c:pt idx="1308">
                  <c:v>1</c:v>
                </c:pt>
                <c:pt idx="1309">
                  <c:v>1</c:v>
                </c:pt>
                <c:pt idx="1310">
                  <c:v>1</c:v>
                </c:pt>
                <c:pt idx="1311">
                  <c:v>1</c:v>
                </c:pt>
                <c:pt idx="1312">
                  <c:v>1</c:v>
                </c:pt>
                <c:pt idx="1313">
                  <c:v>1</c:v>
                </c:pt>
                <c:pt idx="1314">
                  <c:v>1</c:v>
                </c:pt>
                <c:pt idx="1315">
                  <c:v>1</c:v>
                </c:pt>
                <c:pt idx="1316">
                  <c:v>1</c:v>
                </c:pt>
                <c:pt idx="1317">
                  <c:v>1</c:v>
                </c:pt>
                <c:pt idx="1318">
                  <c:v>1</c:v>
                </c:pt>
                <c:pt idx="1319">
                  <c:v>1</c:v>
                </c:pt>
                <c:pt idx="1320">
                  <c:v>1</c:v>
                </c:pt>
                <c:pt idx="1321">
                  <c:v>1</c:v>
                </c:pt>
                <c:pt idx="1322">
                  <c:v>1</c:v>
                </c:pt>
                <c:pt idx="1323">
                  <c:v>1</c:v>
                </c:pt>
                <c:pt idx="1324">
                  <c:v>1</c:v>
                </c:pt>
                <c:pt idx="1325">
                  <c:v>1</c:v>
                </c:pt>
                <c:pt idx="1326">
                  <c:v>1</c:v>
                </c:pt>
                <c:pt idx="1327">
                  <c:v>1</c:v>
                </c:pt>
                <c:pt idx="1328">
                  <c:v>1</c:v>
                </c:pt>
                <c:pt idx="1329">
                  <c:v>1</c:v>
                </c:pt>
                <c:pt idx="1330">
                  <c:v>1</c:v>
                </c:pt>
                <c:pt idx="1331">
                  <c:v>1</c:v>
                </c:pt>
                <c:pt idx="1332">
                  <c:v>1</c:v>
                </c:pt>
                <c:pt idx="1333">
                  <c:v>1</c:v>
                </c:pt>
                <c:pt idx="1334">
                  <c:v>1</c:v>
                </c:pt>
                <c:pt idx="1335">
                  <c:v>1</c:v>
                </c:pt>
                <c:pt idx="1336">
                  <c:v>1</c:v>
                </c:pt>
                <c:pt idx="1337">
                  <c:v>1</c:v>
                </c:pt>
                <c:pt idx="1338">
                  <c:v>1</c:v>
                </c:pt>
                <c:pt idx="1339">
                  <c:v>1</c:v>
                </c:pt>
                <c:pt idx="1340">
                  <c:v>1</c:v>
                </c:pt>
                <c:pt idx="1341">
                  <c:v>1</c:v>
                </c:pt>
                <c:pt idx="1342">
                  <c:v>1</c:v>
                </c:pt>
                <c:pt idx="1343">
                  <c:v>1</c:v>
                </c:pt>
                <c:pt idx="1344">
                  <c:v>1</c:v>
                </c:pt>
                <c:pt idx="1345">
                  <c:v>1</c:v>
                </c:pt>
                <c:pt idx="1346">
                  <c:v>1</c:v>
                </c:pt>
                <c:pt idx="1347">
                  <c:v>1</c:v>
                </c:pt>
                <c:pt idx="1348">
                  <c:v>1</c:v>
                </c:pt>
                <c:pt idx="1349">
                  <c:v>1</c:v>
                </c:pt>
                <c:pt idx="1350">
                  <c:v>1</c:v>
                </c:pt>
                <c:pt idx="1351">
                  <c:v>1</c:v>
                </c:pt>
                <c:pt idx="1352">
                  <c:v>1</c:v>
                </c:pt>
                <c:pt idx="1353">
                  <c:v>1</c:v>
                </c:pt>
                <c:pt idx="1354">
                  <c:v>1</c:v>
                </c:pt>
                <c:pt idx="1355">
                  <c:v>1</c:v>
                </c:pt>
                <c:pt idx="1356">
                  <c:v>1</c:v>
                </c:pt>
                <c:pt idx="1357">
                  <c:v>1</c:v>
                </c:pt>
                <c:pt idx="1358">
                  <c:v>1</c:v>
                </c:pt>
                <c:pt idx="1359">
                  <c:v>1</c:v>
                </c:pt>
                <c:pt idx="1360">
                  <c:v>1</c:v>
                </c:pt>
                <c:pt idx="1361">
                  <c:v>1</c:v>
                </c:pt>
                <c:pt idx="1362">
                  <c:v>1</c:v>
                </c:pt>
                <c:pt idx="1363">
                  <c:v>1</c:v>
                </c:pt>
                <c:pt idx="1364">
                  <c:v>1</c:v>
                </c:pt>
                <c:pt idx="1365">
                  <c:v>1</c:v>
                </c:pt>
                <c:pt idx="1366">
                  <c:v>1</c:v>
                </c:pt>
                <c:pt idx="1367">
                  <c:v>1</c:v>
                </c:pt>
                <c:pt idx="1368">
                  <c:v>1</c:v>
                </c:pt>
                <c:pt idx="1369">
                  <c:v>1</c:v>
                </c:pt>
                <c:pt idx="1370">
                  <c:v>1</c:v>
                </c:pt>
                <c:pt idx="1371">
                  <c:v>1</c:v>
                </c:pt>
                <c:pt idx="1372">
                  <c:v>1</c:v>
                </c:pt>
                <c:pt idx="1373">
                  <c:v>1</c:v>
                </c:pt>
                <c:pt idx="1374">
                  <c:v>1</c:v>
                </c:pt>
                <c:pt idx="1375">
                  <c:v>1</c:v>
                </c:pt>
                <c:pt idx="1376">
                  <c:v>1</c:v>
                </c:pt>
                <c:pt idx="1377">
                  <c:v>1</c:v>
                </c:pt>
                <c:pt idx="1378">
                  <c:v>1</c:v>
                </c:pt>
                <c:pt idx="1379">
                  <c:v>1</c:v>
                </c:pt>
                <c:pt idx="1380">
                  <c:v>1</c:v>
                </c:pt>
                <c:pt idx="1381">
                  <c:v>1</c:v>
                </c:pt>
                <c:pt idx="1382">
                  <c:v>1</c:v>
                </c:pt>
                <c:pt idx="1383">
                  <c:v>1</c:v>
                </c:pt>
                <c:pt idx="1384">
                  <c:v>1</c:v>
                </c:pt>
                <c:pt idx="1385">
                  <c:v>1</c:v>
                </c:pt>
                <c:pt idx="1386">
                  <c:v>1</c:v>
                </c:pt>
                <c:pt idx="1387">
                  <c:v>1</c:v>
                </c:pt>
                <c:pt idx="1388">
                  <c:v>1</c:v>
                </c:pt>
                <c:pt idx="1389">
                  <c:v>1</c:v>
                </c:pt>
                <c:pt idx="1390">
                  <c:v>1</c:v>
                </c:pt>
                <c:pt idx="1391">
                  <c:v>1</c:v>
                </c:pt>
                <c:pt idx="1392">
                  <c:v>1</c:v>
                </c:pt>
                <c:pt idx="1393">
                  <c:v>1</c:v>
                </c:pt>
                <c:pt idx="1394">
                  <c:v>1</c:v>
                </c:pt>
                <c:pt idx="1395">
                  <c:v>1</c:v>
                </c:pt>
                <c:pt idx="1396">
                  <c:v>1</c:v>
                </c:pt>
                <c:pt idx="1397">
                  <c:v>1</c:v>
                </c:pt>
                <c:pt idx="1398">
                  <c:v>1</c:v>
                </c:pt>
                <c:pt idx="1399">
                  <c:v>1</c:v>
                </c:pt>
                <c:pt idx="1400">
                  <c:v>1</c:v>
                </c:pt>
                <c:pt idx="1401">
                  <c:v>1</c:v>
                </c:pt>
                <c:pt idx="1402">
                  <c:v>1</c:v>
                </c:pt>
                <c:pt idx="1403">
                  <c:v>1</c:v>
                </c:pt>
                <c:pt idx="1404">
                  <c:v>1</c:v>
                </c:pt>
                <c:pt idx="1405">
                  <c:v>1</c:v>
                </c:pt>
                <c:pt idx="1406">
                  <c:v>1</c:v>
                </c:pt>
                <c:pt idx="1407">
                  <c:v>1</c:v>
                </c:pt>
                <c:pt idx="1408">
                  <c:v>1</c:v>
                </c:pt>
                <c:pt idx="1409">
                  <c:v>1</c:v>
                </c:pt>
                <c:pt idx="1410">
                  <c:v>1</c:v>
                </c:pt>
                <c:pt idx="1411">
                  <c:v>1</c:v>
                </c:pt>
                <c:pt idx="1412">
                  <c:v>1</c:v>
                </c:pt>
                <c:pt idx="1413">
                  <c:v>1</c:v>
                </c:pt>
                <c:pt idx="1414">
                  <c:v>1</c:v>
                </c:pt>
                <c:pt idx="1415">
                  <c:v>1</c:v>
                </c:pt>
                <c:pt idx="1416">
                  <c:v>1</c:v>
                </c:pt>
                <c:pt idx="1417">
                  <c:v>1</c:v>
                </c:pt>
                <c:pt idx="1418">
                  <c:v>1</c:v>
                </c:pt>
                <c:pt idx="1419">
                  <c:v>1</c:v>
                </c:pt>
                <c:pt idx="1420">
                  <c:v>1</c:v>
                </c:pt>
                <c:pt idx="1421">
                  <c:v>1</c:v>
                </c:pt>
                <c:pt idx="1422">
                  <c:v>1</c:v>
                </c:pt>
                <c:pt idx="1423">
                  <c:v>1</c:v>
                </c:pt>
                <c:pt idx="1424">
                  <c:v>1</c:v>
                </c:pt>
                <c:pt idx="1425">
                  <c:v>1</c:v>
                </c:pt>
                <c:pt idx="1426">
                  <c:v>1</c:v>
                </c:pt>
                <c:pt idx="1427">
                  <c:v>1</c:v>
                </c:pt>
                <c:pt idx="1428">
                  <c:v>1</c:v>
                </c:pt>
                <c:pt idx="1429">
                  <c:v>1</c:v>
                </c:pt>
                <c:pt idx="1430">
                  <c:v>1</c:v>
                </c:pt>
                <c:pt idx="1431">
                  <c:v>1</c:v>
                </c:pt>
                <c:pt idx="1432">
                  <c:v>1</c:v>
                </c:pt>
                <c:pt idx="1433">
                  <c:v>1</c:v>
                </c:pt>
                <c:pt idx="1434">
                  <c:v>1</c:v>
                </c:pt>
                <c:pt idx="1435">
                  <c:v>1</c:v>
                </c:pt>
                <c:pt idx="1436">
                  <c:v>1</c:v>
                </c:pt>
                <c:pt idx="1437">
                  <c:v>1</c:v>
                </c:pt>
                <c:pt idx="1438">
                  <c:v>1</c:v>
                </c:pt>
                <c:pt idx="1439">
                  <c:v>1</c:v>
                </c:pt>
                <c:pt idx="1440">
                  <c:v>1</c:v>
                </c:pt>
                <c:pt idx="1441">
                  <c:v>1</c:v>
                </c:pt>
                <c:pt idx="1442">
                  <c:v>1</c:v>
                </c:pt>
                <c:pt idx="1443">
                  <c:v>1</c:v>
                </c:pt>
                <c:pt idx="1444">
                  <c:v>1</c:v>
                </c:pt>
                <c:pt idx="1445">
                  <c:v>1</c:v>
                </c:pt>
                <c:pt idx="1446">
                  <c:v>1</c:v>
                </c:pt>
                <c:pt idx="1447">
                  <c:v>1</c:v>
                </c:pt>
                <c:pt idx="1448">
                  <c:v>1</c:v>
                </c:pt>
                <c:pt idx="1449">
                  <c:v>1</c:v>
                </c:pt>
                <c:pt idx="1450">
                  <c:v>1</c:v>
                </c:pt>
                <c:pt idx="1451">
                  <c:v>1</c:v>
                </c:pt>
                <c:pt idx="1452">
                  <c:v>1</c:v>
                </c:pt>
                <c:pt idx="1453">
                  <c:v>1</c:v>
                </c:pt>
                <c:pt idx="1454">
                  <c:v>1</c:v>
                </c:pt>
                <c:pt idx="1455">
                  <c:v>1</c:v>
                </c:pt>
                <c:pt idx="1456">
                  <c:v>1</c:v>
                </c:pt>
                <c:pt idx="1457">
                  <c:v>1</c:v>
                </c:pt>
                <c:pt idx="1458">
                  <c:v>1</c:v>
                </c:pt>
                <c:pt idx="1459">
                  <c:v>1</c:v>
                </c:pt>
                <c:pt idx="1460">
                  <c:v>1</c:v>
                </c:pt>
                <c:pt idx="1461">
                  <c:v>1</c:v>
                </c:pt>
                <c:pt idx="1462">
                  <c:v>1</c:v>
                </c:pt>
                <c:pt idx="1463">
                  <c:v>1</c:v>
                </c:pt>
                <c:pt idx="1464">
                  <c:v>1</c:v>
                </c:pt>
                <c:pt idx="1465">
                  <c:v>1</c:v>
                </c:pt>
                <c:pt idx="1466">
                  <c:v>1</c:v>
                </c:pt>
                <c:pt idx="1467">
                  <c:v>1</c:v>
                </c:pt>
                <c:pt idx="1468">
                  <c:v>1</c:v>
                </c:pt>
                <c:pt idx="1469">
                  <c:v>1</c:v>
                </c:pt>
                <c:pt idx="1470">
                  <c:v>1</c:v>
                </c:pt>
                <c:pt idx="1471">
                  <c:v>1</c:v>
                </c:pt>
                <c:pt idx="1472">
                  <c:v>1</c:v>
                </c:pt>
                <c:pt idx="1473">
                  <c:v>1</c:v>
                </c:pt>
                <c:pt idx="1474">
                  <c:v>1</c:v>
                </c:pt>
                <c:pt idx="1475">
                  <c:v>1</c:v>
                </c:pt>
                <c:pt idx="1476">
                  <c:v>1</c:v>
                </c:pt>
                <c:pt idx="1477">
                  <c:v>1</c:v>
                </c:pt>
                <c:pt idx="1478">
                  <c:v>1</c:v>
                </c:pt>
                <c:pt idx="1479">
                  <c:v>1</c:v>
                </c:pt>
                <c:pt idx="1480">
                  <c:v>1</c:v>
                </c:pt>
                <c:pt idx="1481">
                  <c:v>1</c:v>
                </c:pt>
                <c:pt idx="1482">
                  <c:v>1</c:v>
                </c:pt>
                <c:pt idx="1483">
                  <c:v>1</c:v>
                </c:pt>
                <c:pt idx="1484">
                  <c:v>1</c:v>
                </c:pt>
                <c:pt idx="1485">
                  <c:v>1</c:v>
                </c:pt>
                <c:pt idx="1486">
                  <c:v>1</c:v>
                </c:pt>
                <c:pt idx="1487">
                  <c:v>1</c:v>
                </c:pt>
                <c:pt idx="1488">
                  <c:v>1</c:v>
                </c:pt>
                <c:pt idx="1489">
                  <c:v>1</c:v>
                </c:pt>
                <c:pt idx="1490">
                  <c:v>1</c:v>
                </c:pt>
                <c:pt idx="1491">
                  <c:v>1</c:v>
                </c:pt>
                <c:pt idx="1492">
                  <c:v>1</c:v>
                </c:pt>
                <c:pt idx="1493">
                  <c:v>1</c:v>
                </c:pt>
                <c:pt idx="1494">
                  <c:v>1</c:v>
                </c:pt>
                <c:pt idx="1495">
                  <c:v>1</c:v>
                </c:pt>
                <c:pt idx="1496">
                  <c:v>1</c:v>
                </c:pt>
                <c:pt idx="1497">
                  <c:v>1</c:v>
                </c:pt>
                <c:pt idx="1498">
                  <c:v>1</c:v>
                </c:pt>
                <c:pt idx="1499">
                  <c:v>1</c:v>
                </c:pt>
                <c:pt idx="1500">
                  <c:v>1</c:v>
                </c:pt>
                <c:pt idx="1501">
                  <c:v>1</c:v>
                </c:pt>
                <c:pt idx="1502">
                  <c:v>1</c:v>
                </c:pt>
                <c:pt idx="1503">
                  <c:v>1</c:v>
                </c:pt>
                <c:pt idx="1504">
                  <c:v>1</c:v>
                </c:pt>
                <c:pt idx="1505">
                  <c:v>1</c:v>
                </c:pt>
                <c:pt idx="1506">
                  <c:v>1</c:v>
                </c:pt>
                <c:pt idx="1507">
                  <c:v>1</c:v>
                </c:pt>
                <c:pt idx="1508">
                  <c:v>1</c:v>
                </c:pt>
                <c:pt idx="1509">
                  <c:v>1</c:v>
                </c:pt>
                <c:pt idx="1510">
                  <c:v>1</c:v>
                </c:pt>
                <c:pt idx="1511">
                  <c:v>1</c:v>
                </c:pt>
                <c:pt idx="1512">
                  <c:v>1</c:v>
                </c:pt>
                <c:pt idx="1513">
                  <c:v>1</c:v>
                </c:pt>
                <c:pt idx="1514">
                  <c:v>1</c:v>
                </c:pt>
                <c:pt idx="1515">
                  <c:v>1</c:v>
                </c:pt>
                <c:pt idx="1516">
                  <c:v>1</c:v>
                </c:pt>
                <c:pt idx="1517">
                  <c:v>1</c:v>
                </c:pt>
                <c:pt idx="1518">
                  <c:v>1</c:v>
                </c:pt>
                <c:pt idx="1519">
                  <c:v>1</c:v>
                </c:pt>
                <c:pt idx="1520">
                  <c:v>1</c:v>
                </c:pt>
                <c:pt idx="1521">
                  <c:v>1</c:v>
                </c:pt>
                <c:pt idx="1522">
                  <c:v>1</c:v>
                </c:pt>
                <c:pt idx="1523">
                  <c:v>1</c:v>
                </c:pt>
                <c:pt idx="1524">
                  <c:v>1</c:v>
                </c:pt>
                <c:pt idx="1525">
                  <c:v>1</c:v>
                </c:pt>
                <c:pt idx="1526">
                  <c:v>1</c:v>
                </c:pt>
                <c:pt idx="1527">
                  <c:v>1</c:v>
                </c:pt>
                <c:pt idx="1528">
                  <c:v>1</c:v>
                </c:pt>
                <c:pt idx="1529">
                  <c:v>1</c:v>
                </c:pt>
                <c:pt idx="1530">
                  <c:v>1</c:v>
                </c:pt>
                <c:pt idx="1531">
                  <c:v>1</c:v>
                </c:pt>
                <c:pt idx="1532">
                  <c:v>1</c:v>
                </c:pt>
                <c:pt idx="1533">
                  <c:v>1</c:v>
                </c:pt>
                <c:pt idx="1534">
                  <c:v>1</c:v>
                </c:pt>
                <c:pt idx="1535">
                  <c:v>1</c:v>
                </c:pt>
                <c:pt idx="1536">
                  <c:v>1</c:v>
                </c:pt>
                <c:pt idx="1537">
                  <c:v>1</c:v>
                </c:pt>
                <c:pt idx="1538">
                  <c:v>1</c:v>
                </c:pt>
                <c:pt idx="1539">
                  <c:v>1</c:v>
                </c:pt>
                <c:pt idx="1540">
                  <c:v>1</c:v>
                </c:pt>
                <c:pt idx="1541">
                  <c:v>1</c:v>
                </c:pt>
                <c:pt idx="1542">
                  <c:v>1</c:v>
                </c:pt>
                <c:pt idx="1543">
                  <c:v>1</c:v>
                </c:pt>
                <c:pt idx="1544">
                  <c:v>1</c:v>
                </c:pt>
                <c:pt idx="1545">
                  <c:v>1</c:v>
                </c:pt>
                <c:pt idx="1546">
                  <c:v>1</c:v>
                </c:pt>
                <c:pt idx="1547">
                  <c:v>1</c:v>
                </c:pt>
                <c:pt idx="1548">
                  <c:v>1</c:v>
                </c:pt>
                <c:pt idx="1549">
                  <c:v>1</c:v>
                </c:pt>
                <c:pt idx="1550">
                  <c:v>1</c:v>
                </c:pt>
                <c:pt idx="1551">
                  <c:v>1</c:v>
                </c:pt>
                <c:pt idx="1552">
                  <c:v>1</c:v>
                </c:pt>
                <c:pt idx="1553">
                  <c:v>1</c:v>
                </c:pt>
                <c:pt idx="1554">
                  <c:v>1</c:v>
                </c:pt>
                <c:pt idx="1555">
                  <c:v>1</c:v>
                </c:pt>
                <c:pt idx="1556">
                  <c:v>1</c:v>
                </c:pt>
                <c:pt idx="1557">
                  <c:v>1</c:v>
                </c:pt>
                <c:pt idx="1558">
                  <c:v>1</c:v>
                </c:pt>
                <c:pt idx="1559">
                  <c:v>1</c:v>
                </c:pt>
                <c:pt idx="1560">
                  <c:v>1</c:v>
                </c:pt>
                <c:pt idx="1561">
                  <c:v>1</c:v>
                </c:pt>
                <c:pt idx="1562">
                  <c:v>1</c:v>
                </c:pt>
                <c:pt idx="1563">
                  <c:v>1</c:v>
                </c:pt>
                <c:pt idx="1564">
                  <c:v>1</c:v>
                </c:pt>
                <c:pt idx="1565">
                  <c:v>1</c:v>
                </c:pt>
                <c:pt idx="1566">
                  <c:v>1</c:v>
                </c:pt>
                <c:pt idx="1567">
                  <c:v>1</c:v>
                </c:pt>
                <c:pt idx="1568">
                  <c:v>1</c:v>
                </c:pt>
                <c:pt idx="1569">
                  <c:v>1</c:v>
                </c:pt>
                <c:pt idx="1570">
                  <c:v>1</c:v>
                </c:pt>
                <c:pt idx="1571">
                  <c:v>1</c:v>
                </c:pt>
                <c:pt idx="1572">
                  <c:v>1</c:v>
                </c:pt>
                <c:pt idx="1573">
                  <c:v>1</c:v>
                </c:pt>
                <c:pt idx="1574">
                  <c:v>1</c:v>
                </c:pt>
                <c:pt idx="1575">
                  <c:v>1</c:v>
                </c:pt>
                <c:pt idx="1576">
                  <c:v>1</c:v>
                </c:pt>
                <c:pt idx="1577">
                  <c:v>1</c:v>
                </c:pt>
                <c:pt idx="1578">
                  <c:v>1</c:v>
                </c:pt>
                <c:pt idx="1579">
                  <c:v>1</c:v>
                </c:pt>
                <c:pt idx="1580">
                  <c:v>1</c:v>
                </c:pt>
                <c:pt idx="1581">
                  <c:v>1</c:v>
                </c:pt>
                <c:pt idx="1582">
                  <c:v>1</c:v>
                </c:pt>
                <c:pt idx="1583">
                  <c:v>1</c:v>
                </c:pt>
                <c:pt idx="1584">
                  <c:v>1</c:v>
                </c:pt>
                <c:pt idx="1585">
                  <c:v>1</c:v>
                </c:pt>
                <c:pt idx="1586">
                  <c:v>1</c:v>
                </c:pt>
                <c:pt idx="1587">
                  <c:v>1</c:v>
                </c:pt>
                <c:pt idx="1588">
                  <c:v>1</c:v>
                </c:pt>
                <c:pt idx="1589">
                  <c:v>1</c:v>
                </c:pt>
                <c:pt idx="1590">
                  <c:v>1</c:v>
                </c:pt>
                <c:pt idx="1591">
                  <c:v>1</c:v>
                </c:pt>
                <c:pt idx="1592">
                  <c:v>1</c:v>
                </c:pt>
                <c:pt idx="1593">
                  <c:v>1</c:v>
                </c:pt>
                <c:pt idx="1594">
                  <c:v>1</c:v>
                </c:pt>
                <c:pt idx="1595">
                  <c:v>1</c:v>
                </c:pt>
                <c:pt idx="1596">
                  <c:v>1</c:v>
                </c:pt>
                <c:pt idx="1597">
                  <c:v>1</c:v>
                </c:pt>
                <c:pt idx="1598">
                  <c:v>1</c:v>
                </c:pt>
                <c:pt idx="1599">
                  <c:v>1</c:v>
                </c:pt>
                <c:pt idx="1600">
                  <c:v>1</c:v>
                </c:pt>
                <c:pt idx="1601">
                  <c:v>1</c:v>
                </c:pt>
                <c:pt idx="1602">
                  <c:v>1</c:v>
                </c:pt>
                <c:pt idx="1603">
                  <c:v>1</c:v>
                </c:pt>
                <c:pt idx="1604">
                  <c:v>1</c:v>
                </c:pt>
                <c:pt idx="1605">
                  <c:v>1</c:v>
                </c:pt>
                <c:pt idx="1606">
                  <c:v>1</c:v>
                </c:pt>
                <c:pt idx="1607">
                  <c:v>1</c:v>
                </c:pt>
                <c:pt idx="1608">
                  <c:v>1</c:v>
                </c:pt>
                <c:pt idx="1609">
                  <c:v>1</c:v>
                </c:pt>
                <c:pt idx="1610">
                  <c:v>1</c:v>
                </c:pt>
                <c:pt idx="1611">
                  <c:v>1</c:v>
                </c:pt>
                <c:pt idx="1612">
                  <c:v>1</c:v>
                </c:pt>
                <c:pt idx="1613">
                  <c:v>1</c:v>
                </c:pt>
                <c:pt idx="1614">
                  <c:v>1</c:v>
                </c:pt>
                <c:pt idx="1615">
                  <c:v>1</c:v>
                </c:pt>
                <c:pt idx="1616">
                  <c:v>1</c:v>
                </c:pt>
                <c:pt idx="1617">
                  <c:v>1</c:v>
                </c:pt>
                <c:pt idx="1618">
                  <c:v>1</c:v>
                </c:pt>
                <c:pt idx="1619">
                  <c:v>1</c:v>
                </c:pt>
                <c:pt idx="1620">
                  <c:v>1</c:v>
                </c:pt>
                <c:pt idx="1621">
                  <c:v>1</c:v>
                </c:pt>
                <c:pt idx="1622">
                  <c:v>1</c:v>
                </c:pt>
                <c:pt idx="1623">
                  <c:v>1</c:v>
                </c:pt>
                <c:pt idx="1624">
                  <c:v>1</c:v>
                </c:pt>
                <c:pt idx="1625">
                  <c:v>1</c:v>
                </c:pt>
                <c:pt idx="1626">
                  <c:v>1</c:v>
                </c:pt>
                <c:pt idx="1627">
                  <c:v>1</c:v>
                </c:pt>
                <c:pt idx="1628">
                  <c:v>1</c:v>
                </c:pt>
                <c:pt idx="1629">
                  <c:v>1</c:v>
                </c:pt>
                <c:pt idx="1630">
                  <c:v>1</c:v>
                </c:pt>
                <c:pt idx="1631">
                  <c:v>1</c:v>
                </c:pt>
                <c:pt idx="1632">
                  <c:v>0</c:v>
                </c:pt>
                <c:pt idx="1633">
                  <c:v>1</c:v>
                </c:pt>
                <c:pt idx="1634">
                  <c:v>0</c:v>
                </c:pt>
                <c:pt idx="1635">
                  <c:v>1</c:v>
                </c:pt>
                <c:pt idx="1636">
                  <c:v>1</c:v>
                </c:pt>
                <c:pt idx="1637">
                  <c:v>1</c:v>
                </c:pt>
                <c:pt idx="1638">
                  <c:v>1</c:v>
                </c:pt>
                <c:pt idx="1639">
                  <c:v>0</c:v>
                </c:pt>
                <c:pt idx="1640">
                  <c:v>1</c:v>
                </c:pt>
                <c:pt idx="1641">
                  <c:v>1</c:v>
                </c:pt>
                <c:pt idx="1642">
                  <c:v>1</c:v>
                </c:pt>
                <c:pt idx="1643">
                  <c:v>1</c:v>
                </c:pt>
                <c:pt idx="1644">
                  <c:v>1</c:v>
                </c:pt>
                <c:pt idx="1645">
                  <c:v>0</c:v>
                </c:pt>
                <c:pt idx="1646">
                  <c:v>0</c:v>
                </c:pt>
                <c:pt idx="1647">
                  <c:v>0</c:v>
                </c:pt>
                <c:pt idx="1648">
                  <c:v>0</c:v>
                </c:pt>
                <c:pt idx="1649">
                  <c:v>0</c:v>
                </c:pt>
                <c:pt idx="1650">
                  <c:v>0</c:v>
                </c:pt>
                <c:pt idx="1651">
                  <c:v>0</c:v>
                </c:pt>
                <c:pt idx="1652">
                  <c:v>0</c:v>
                </c:pt>
                <c:pt idx="1653">
                  <c:v>0</c:v>
                </c:pt>
                <c:pt idx="1654">
                  <c:v>0</c:v>
                </c:pt>
                <c:pt idx="1655">
                  <c:v>0</c:v>
                </c:pt>
                <c:pt idx="1656">
                  <c:v>0</c:v>
                </c:pt>
                <c:pt idx="1657">
                  <c:v>0</c:v>
                </c:pt>
                <c:pt idx="1658">
                  <c:v>0</c:v>
                </c:pt>
                <c:pt idx="1659">
                  <c:v>0</c:v>
                </c:pt>
                <c:pt idx="1660">
                  <c:v>0</c:v>
                </c:pt>
                <c:pt idx="1661">
                  <c:v>0</c:v>
                </c:pt>
                <c:pt idx="1662">
                  <c:v>0</c:v>
                </c:pt>
                <c:pt idx="1663">
                  <c:v>0</c:v>
                </c:pt>
                <c:pt idx="1664">
                  <c:v>0</c:v>
                </c:pt>
                <c:pt idx="1665">
                  <c:v>0</c:v>
                </c:pt>
                <c:pt idx="1666">
                  <c:v>0</c:v>
                </c:pt>
                <c:pt idx="1667">
                  <c:v>0</c:v>
                </c:pt>
                <c:pt idx="1668">
                  <c:v>0</c:v>
                </c:pt>
                <c:pt idx="1669">
                  <c:v>0</c:v>
                </c:pt>
                <c:pt idx="1670">
                  <c:v>0</c:v>
                </c:pt>
                <c:pt idx="1671">
                  <c:v>0</c:v>
                </c:pt>
                <c:pt idx="1672">
                  <c:v>0</c:v>
                </c:pt>
                <c:pt idx="1673">
                  <c:v>0</c:v>
                </c:pt>
                <c:pt idx="1674">
                  <c:v>0</c:v>
                </c:pt>
                <c:pt idx="1675">
                  <c:v>0</c:v>
                </c:pt>
                <c:pt idx="1676">
                  <c:v>1</c:v>
                </c:pt>
                <c:pt idx="1677">
                  <c:v>1</c:v>
                </c:pt>
                <c:pt idx="1678">
                  <c:v>1</c:v>
                </c:pt>
                <c:pt idx="1679">
                  <c:v>1</c:v>
                </c:pt>
                <c:pt idx="1680">
                  <c:v>1</c:v>
                </c:pt>
                <c:pt idx="1681">
                  <c:v>1</c:v>
                </c:pt>
                <c:pt idx="1682">
                  <c:v>1</c:v>
                </c:pt>
                <c:pt idx="1683">
                  <c:v>1</c:v>
                </c:pt>
                <c:pt idx="1684">
                  <c:v>0</c:v>
                </c:pt>
                <c:pt idx="1685">
                  <c:v>0</c:v>
                </c:pt>
                <c:pt idx="1686">
                  <c:v>0</c:v>
                </c:pt>
                <c:pt idx="1687">
                  <c:v>1</c:v>
                </c:pt>
                <c:pt idx="1688">
                  <c:v>1</c:v>
                </c:pt>
                <c:pt idx="1689">
                  <c:v>0</c:v>
                </c:pt>
                <c:pt idx="1690">
                  <c:v>0</c:v>
                </c:pt>
                <c:pt idx="1691">
                  <c:v>1</c:v>
                </c:pt>
                <c:pt idx="1692">
                  <c:v>0</c:v>
                </c:pt>
                <c:pt idx="1693">
                  <c:v>0</c:v>
                </c:pt>
                <c:pt idx="1694">
                  <c:v>1</c:v>
                </c:pt>
                <c:pt idx="1695">
                  <c:v>0</c:v>
                </c:pt>
                <c:pt idx="1696">
                  <c:v>0</c:v>
                </c:pt>
                <c:pt idx="1697">
                  <c:v>0</c:v>
                </c:pt>
                <c:pt idx="1698">
                  <c:v>0</c:v>
                </c:pt>
                <c:pt idx="1699">
                  <c:v>0</c:v>
                </c:pt>
                <c:pt idx="1700">
                  <c:v>0</c:v>
                </c:pt>
                <c:pt idx="1701">
                  <c:v>0</c:v>
                </c:pt>
                <c:pt idx="1702">
                  <c:v>0</c:v>
                </c:pt>
                <c:pt idx="1703">
                  <c:v>0</c:v>
                </c:pt>
                <c:pt idx="1704">
                  <c:v>0</c:v>
                </c:pt>
                <c:pt idx="1705">
                  <c:v>0</c:v>
                </c:pt>
                <c:pt idx="1706">
                  <c:v>0</c:v>
                </c:pt>
                <c:pt idx="1707">
                  <c:v>0</c:v>
                </c:pt>
                <c:pt idx="1708">
                  <c:v>0</c:v>
                </c:pt>
                <c:pt idx="1709">
                  <c:v>0</c:v>
                </c:pt>
                <c:pt idx="1710">
                  <c:v>0</c:v>
                </c:pt>
                <c:pt idx="1711">
                  <c:v>0</c:v>
                </c:pt>
                <c:pt idx="1712">
                  <c:v>0</c:v>
                </c:pt>
                <c:pt idx="1713">
                  <c:v>0</c:v>
                </c:pt>
                <c:pt idx="1714">
                  <c:v>1</c:v>
                </c:pt>
                <c:pt idx="1715">
                  <c:v>1</c:v>
                </c:pt>
                <c:pt idx="1716">
                  <c:v>1</c:v>
                </c:pt>
                <c:pt idx="1717">
                  <c:v>1</c:v>
                </c:pt>
                <c:pt idx="1718">
                  <c:v>1</c:v>
                </c:pt>
                <c:pt idx="1719">
                  <c:v>1</c:v>
                </c:pt>
                <c:pt idx="1720">
                  <c:v>1</c:v>
                </c:pt>
                <c:pt idx="1721">
                  <c:v>1</c:v>
                </c:pt>
                <c:pt idx="1722">
                  <c:v>1</c:v>
                </c:pt>
                <c:pt idx="1723">
                  <c:v>1</c:v>
                </c:pt>
                <c:pt idx="1724">
                  <c:v>1</c:v>
                </c:pt>
                <c:pt idx="1725">
                  <c:v>1</c:v>
                </c:pt>
                <c:pt idx="1726">
                  <c:v>0</c:v>
                </c:pt>
                <c:pt idx="1727">
                  <c:v>1</c:v>
                </c:pt>
                <c:pt idx="1728">
                  <c:v>0</c:v>
                </c:pt>
                <c:pt idx="1729">
                  <c:v>0</c:v>
                </c:pt>
                <c:pt idx="1730">
                  <c:v>0</c:v>
                </c:pt>
                <c:pt idx="1731">
                  <c:v>0</c:v>
                </c:pt>
                <c:pt idx="1732">
                  <c:v>0</c:v>
                </c:pt>
                <c:pt idx="1733">
                  <c:v>0</c:v>
                </c:pt>
                <c:pt idx="1734">
                  <c:v>0</c:v>
                </c:pt>
                <c:pt idx="1735">
                  <c:v>0</c:v>
                </c:pt>
                <c:pt idx="1736">
                  <c:v>0</c:v>
                </c:pt>
                <c:pt idx="1737">
                  <c:v>0</c:v>
                </c:pt>
                <c:pt idx="1738">
                  <c:v>0</c:v>
                </c:pt>
                <c:pt idx="1739">
                  <c:v>0</c:v>
                </c:pt>
                <c:pt idx="1740">
                  <c:v>0</c:v>
                </c:pt>
                <c:pt idx="1741">
                  <c:v>0</c:v>
                </c:pt>
                <c:pt idx="1742">
                  <c:v>0</c:v>
                </c:pt>
                <c:pt idx="1743">
                  <c:v>0</c:v>
                </c:pt>
                <c:pt idx="1744">
                  <c:v>0</c:v>
                </c:pt>
                <c:pt idx="1745">
                  <c:v>0</c:v>
                </c:pt>
                <c:pt idx="1746">
                  <c:v>0</c:v>
                </c:pt>
                <c:pt idx="1747">
                  <c:v>0</c:v>
                </c:pt>
                <c:pt idx="1748">
                  <c:v>0</c:v>
                </c:pt>
                <c:pt idx="1749">
                  <c:v>0</c:v>
                </c:pt>
                <c:pt idx="1750">
                  <c:v>0</c:v>
                </c:pt>
                <c:pt idx="1751">
                  <c:v>0</c:v>
                </c:pt>
                <c:pt idx="1752">
                  <c:v>0</c:v>
                </c:pt>
                <c:pt idx="1753">
                  <c:v>0</c:v>
                </c:pt>
                <c:pt idx="1754">
                  <c:v>0</c:v>
                </c:pt>
                <c:pt idx="1755">
                  <c:v>0</c:v>
                </c:pt>
                <c:pt idx="1756">
                  <c:v>0</c:v>
                </c:pt>
                <c:pt idx="1757">
                  <c:v>0</c:v>
                </c:pt>
                <c:pt idx="1758">
                  <c:v>0</c:v>
                </c:pt>
                <c:pt idx="1759">
                  <c:v>1</c:v>
                </c:pt>
                <c:pt idx="1760">
                  <c:v>1</c:v>
                </c:pt>
                <c:pt idx="1761">
                  <c:v>0</c:v>
                </c:pt>
                <c:pt idx="1762">
                  <c:v>0</c:v>
                </c:pt>
                <c:pt idx="1763">
                  <c:v>0</c:v>
                </c:pt>
                <c:pt idx="1764">
                  <c:v>0</c:v>
                </c:pt>
                <c:pt idx="1765">
                  <c:v>0</c:v>
                </c:pt>
                <c:pt idx="1766">
                  <c:v>0</c:v>
                </c:pt>
                <c:pt idx="1767">
                  <c:v>0</c:v>
                </c:pt>
                <c:pt idx="1768">
                  <c:v>0</c:v>
                </c:pt>
                <c:pt idx="1769">
                  <c:v>0</c:v>
                </c:pt>
                <c:pt idx="1770">
                  <c:v>0</c:v>
                </c:pt>
                <c:pt idx="1771">
                  <c:v>0</c:v>
                </c:pt>
                <c:pt idx="1772">
                  <c:v>0</c:v>
                </c:pt>
                <c:pt idx="1773">
                  <c:v>0</c:v>
                </c:pt>
                <c:pt idx="1774">
                  <c:v>0</c:v>
                </c:pt>
                <c:pt idx="1775">
                  <c:v>0</c:v>
                </c:pt>
                <c:pt idx="1776">
                  <c:v>0</c:v>
                </c:pt>
                <c:pt idx="1777">
                  <c:v>0</c:v>
                </c:pt>
                <c:pt idx="1778">
                  <c:v>0</c:v>
                </c:pt>
                <c:pt idx="1779">
                  <c:v>0</c:v>
                </c:pt>
                <c:pt idx="1780">
                  <c:v>0</c:v>
                </c:pt>
                <c:pt idx="1781">
                  <c:v>0</c:v>
                </c:pt>
                <c:pt idx="1782">
                  <c:v>0</c:v>
                </c:pt>
                <c:pt idx="1783">
                  <c:v>0</c:v>
                </c:pt>
                <c:pt idx="1784">
                  <c:v>0</c:v>
                </c:pt>
                <c:pt idx="1785">
                  <c:v>0</c:v>
                </c:pt>
                <c:pt idx="1786">
                  <c:v>0</c:v>
                </c:pt>
                <c:pt idx="1787">
                  <c:v>0</c:v>
                </c:pt>
                <c:pt idx="1788">
                  <c:v>1</c:v>
                </c:pt>
                <c:pt idx="1789">
                  <c:v>1</c:v>
                </c:pt>
                <c:pt idx="1790">
                  <c:v>1</c:v>
                </c:pt>
                <c:pt idx="1791">
                  <c:v>1</c:v>
                </c:pt>
                <c:pt idx="1792">
                  <c:v>1</c:v>
                </c:pt>
                <c:pt idx="1793">
                  <c:v>1</c:v>
                </c:pt>
                <c:pt idx="1794">
                  <c:v>1</c:v>
                </c:pt>
                <c:pt idx="1795">
                  <c:v>1</c:v>
                </c:pt>
                <c:pt idx="1796">
                  <c:v>1</c:v>
                </c:pt>
                <c:pt idx="1797">
                  <c:v>1</c:v>
                </c:pt>
                <c:pt idx="1798">
                  <c:v>1</c:v>
                </c:pt>
                <c:pt idx="1799">
                  <c:v>1</c:v>
                </c:pt>
                <c:pt idx="1800">
                  <c:v>1</c:v>
                </c:pt>
                <c:pt idx="1801">
                  <c:v>1</c:v>
                </c:pt>
                <c:pt idx="1802">
                  <c:v>1</c:v>
                </c:pt>
                <c:pt idx="1803">
                  <c:v>1</c:v>
                </c:pt>
                <c:pt idx="1804">
                  <c:v>1</c:v>
                </c:pt>
                <c:pt idx="1805">
                  <c:v>1</c:v>
                </c:pt>
                <c:pt idx="1806">
                  <c:v>1</c:v>
                </c:pt>
                <c:pt idx="1807">
                  <c:v>1</c:v>
                </c:pt>
                <c:pt idx="1808">
                  <c:v>1</c:v>
                </c:pt>
                <c:pt idx="1809">
                  <c:v>1</c:v>
                </c:pt>
                <c:pt idx="1810">
                  <c:v>1</c:v>
                </c:pt>
                <c:pt idx="1811">
                  <c:v>1</c:v>
                </c:pt>
                <c:pt idx="1812">
                  <c:v>1</c:v>
                </c:pt>
                <c:pt idx="1813">
                  <c:v>1</c:v>
                </c:pt>
                <c:pt idx="1814">
                  <c:v>1</c:v>
                </c:pt>
                <c:pt idx="1815">
                  <c:v>1</c:v>
                </c:pt>
                <c:pt idx="1816">
                  <c:v>1</c:v>
                </c:pt>
                <c:pt idx="1817">
                  <c:v>1</c:v>
                </c:pt>
                <c:pt idx="1818">
                  <c:v>1</c:v>
                </c:pt>
                <c:pt idx="1819">
                  <c:v>1</c:v>
                </c:pt>
                <c:pt idx="1820">
                  <c:v>1</c:v>
                </c:pt>
                <c:pt idx="1821">
                  <c:v>1</c:v>
                </c:pt>
                <c:pt idx="1822">
                  <c:v>1</c:v>
                </c:pt>
                <c:pt idx="1823">
                  <c:v>1</c:v>
                </c:pt>
                <c:pt idx="1824">
                  <c:v>1</c:v>
                </c:pt>
                <c:pt idx="1825">
                  <c:v>1</c:v>
                </c:pt>
                <c:pt idx="1826">
                  <c:v>1</c:v>
                </c:pt>
                <c:pt idx="1827">
                  <c:v>1</c:v>
                </c:pt>
                <c:pt idx="1828">
                  <c:v>1</c:v>
                </c:pt>
                <c:pt idx="1829">
                  <c:v>1</c:v>
                </c:pt>
                <c:pt idx="1830">
                  <c:v>1</c:v>
                </c:pt>
                <c:pt idx="1831">
                  <c:v>1</c:v>
                </c:pt>
                <c:pt idx="1832">
                  <c:v>1</c:v>
                </c:pt>
                <c:pt idx="1833">
                  <c:v>1</c:v>
                </c:pt>
                <c:pt idx="1834">
                  <c:v>1</c:v>
                </c:pt>
                <c:pt idx="1835">
                  <c:v>1</c:v>
                </c:pt>
                <c:pt idx="1836">
                  <c:v>1</c:v>
                </c:pt>
                <c:pt idx="1837">
                  <c:v>1</c:v>
                </c:pt>
                <c:pt idx="1838">
                  <c:v>1</c:v>
                </c:pt>
                <c:pt idx="1839">
                  <c:v>1</c:v>
                </c:pt>
                <c:pt idx="1840">
                  <c:v>1</c:v>
                </c:pt>
                <c:pt idx="1841">
                  <c:v>1</c:v>
                </c:pt>
                <c:pt idx="1842">
                  <c:v>1</c:v>
                </c:pt>
                <c:pt idx="1843">
                  <c:v>1</c:v>
                </c:pt>
                <c:pt idx="1844">
                  <c:v>1</c:v>
                </c:pt>
                <c:pt idx="1845">
                  <c:v>1</c:v>
                </c:pt>
                <c:pt idx="1846">
                  <c:v>1</c:v>
                </c:pt>
                <c:pt idx="1847">
                  <c:v>1</c:v>
                </c:pt>
                <c:pt idx="1848">
                  <c:v>1</c:v>
                </c:pt>
                <c:pt idx="1849">
                  <c:v>1</c:v>
                </c:pt>
                <c:pt idx="1850">
                  <c:v>1</c:v>
                </c:pt>
                <c:pt idx="1851">
                  <c:v>1</c:v>
                </c:pt>
                <c:pt idx="1852">
                  <c:v>1</c:v>
                </c:pt>
                <c:pt idx="1853">
                  <c:v>1</c:v>
                </c:pt>
                <c:pt idx="1854">
                  <c:v>1</c:v>
                </c:pt>
                <c:pt idx="1855">
                  <c:v>1</c:v>
                </c:pt>
                <c:pt idx="1856">
                  <c:v>1</c:v>
                </c:pt>
                <c:pt idx="1857">
                  <c:v>1</c:v>
                </c:pt>
                <c:pt idx="1858">
                  <c:v>1</c:v>
                </c:pt>
                <c:pt idx="1859">
                  <c:v>1</c:v>
                </c:pt>
                <c:pt idx="1860">
                  <c:v>1</c:v>
                </c:pt>
                <c:pt idx="1861">
                  <c:v>1</c:v>
                </c:pt>
                <c:pt idx="1862">
                  <c:v>1</c:v>
                </c:pt>
                <c:pt idx="1863">
                  <c:v>1</c:v>
                </c:pt>
                <c:pt idx="1864">
                  <c:v>1</c:v>
                </c:pt>
                <c:pt idx="1865">
                  <c:v>1</c:v>
                </c:pt>
                <c:pt idx="1866">
                  <c:v>1</c:v>
                </c:pt>
                <c:pt idx="1867">
                  <c:v>1</c:v>
                </c:pt>
                <c:pt idx="1868">
                  <c:v>1</c:v>
                </c:pt>
                <c:pt idx="1869">
                  <c:v>1</c:v>
                </c:pt>
                <c:pt idx="1870">
                  <c:v>1</c:v>
                </c:pt>
                <c:pt idx="1871">
                  <c:v>1</c:v>
                </c:pt>
                <c:pt idx="1872">
                  <c:v>1</c:v>
                </c:pt>
                <c:pt idx="1873">
                  <c:v>1</c:v>
                </c:pt>
                <c:pt idx="1874">
                  <c:v>1</c:v>
                </c:pt>
                <c:pt idx="1875">
                  <c:v>1</c:v>
                </c:pt>
                <c:pt idx="1876">
                  <c:v>1</c:v>
                </c:pt>
                <c:pt idx="1877">
                  <c:v>1</c:v>
                </c:pt>
                <c:pt idx="1878">
                  <c:v>1</c:v>
                </c:pt>
                <c:pt idx="1879">
                  <c:v>1</c:v>
                </c:pt>
                <c:pt idx="1880">
                  <c:v>1</c:v>
                </c:pt>
                <c:pt idx="1881">
                  <c:v>1</c:v>
                </c:pt>
                <c:pt idx="1882">
                  <c:v>1</c:v>
                </c:pt>
                <c:pt idx="1883">
                  <c:v>1</c:v>
                </c:pt>
                <c:pt idx="1884">
                  <c:v>1</c:v>
                </c:pt>
                <c:pt idx="1885">
                  <c:v>1</c:v>
                </c:pt>
                <c:pt idx="1886">
                  <c:v>1</c:v>
                </c:pt>
                <c:pt idx="1887">
                  <c:v>1</c:v>
                </c:pt>
                <c:pt idx="1888">
                  <c:v>1</c:v>
                </c:pt>
                <c:pt idx="1889">
                  <c:v>1</c:v>
                </c:pt>
                <c:pt idx="1890">
                  <c:v>1</c:v>
                </c:pt>
                <c:pt idx="1891">
                  <c:v>1</c:v>
                </c:pt>
                <c:pt idx="1892">
                  <c:v>1</c:v>
                </c:pt>
                <c:pt idx="1893">
                  <c:v>1</c:v>
                </c:pt>
                <c:pt idx="1894">
                  <c:v>1</c:v>
                </c:pt>
                <c:pt idx="1895">
                  <c:v>1</c:v>
                </c:pt>
                <c:pt idx="1896">
                  <c:v>1</c:v>
                </c:pt>
                <c:pt idx="1897">
                  <c:v>1</c:v>
                </c:pt>
                <c:pt idx="1898">
                  <c:v>1</c:v>
                </c:pt>
                <c:pt idx="1899">
                  <c:v>1</c:v>
                </c:pt>
                <c:pt idx="1900">
                  <c:v>0</c:v>
                </c:pt>
                <c:pt idx="1901">
                  <c:v>1</c:v>
                </c:pt>
                <c:pt idx="1902">
                  <c:v>1</c:v>
                </c:pt>
                <c:pt idx="1903">
                  <c:v>1</c:v>
                </c:pt>
                <c:pt idx="1904">
                  <c:v>1</c:v>
                </c:pt>
                <c:pt idx="1905">
                  <c:v>0</c:v>
                </c:pt>
                <c:pt idx="1906">
                  <c:v>0</c:v>
                </c:pt>
                <c:pt idx="1907">
                  <c:v>0</c:v>
                </c:pt>
                <c:pt idx="1908">
                  <c:v>0</c:v>
                </c:pt>
                <c:pt idx="1909">
                  <c:v>0</c:v>
                </c:pt>
                <c:pt idx="1910">
                  <c:v>0</c:v>
                </c:pt>
                <c:pt idx="1911">
                  <c:v>1</c:v>
                </c:pt>
                <c:pt idx="1912">
                  <c:v>1</c:v>
                </c:pt>
                <c:pt idx="1913">
                  <c:v>1</c:v>
                </c:pt>
                <c:pt idx="1914">
                  <c:v>1</c:v>
                </c:pt>
                <c:pt idx="1915">
                  <c:v>0</c:v>
                </c:pt>
                <c:pt idx="1916">
                  <c:v>0</c:v>
                </c:pt>
                <c:pt idx="1917">
                  <c:v>0</c:v>
                </c:pt>
                <c:pt idx="1918">
                  <c:v>0</c:v>
                </c:pt>
                <c:pt idx="1919">
                  <c:v>0</c:v>
                </c:pt>
                <c:pt idx="1920">
                  <c:v>1</c:v>
                </c:pt>
                <c:pt idx="1921">
                  <c:v>1</c:v>
                </c:pt>
                <c:pt idx="1922">
                  <c:v>1</c:v>
                </c:pt>
                <c:pt idx="1923">
                  <c:v>1</c:v>
                </c:pt>
                <c:pt idx="1924">
                  <c:v>0</c:v>
                </c:pt>
                <c:pt idx="1925">
                  <c:v>1</c:v>
                </c:pt>
                <c:pt idx="1926">
                  <c:v>1</c:v>
                </c:pt>
                <c:pt idx="1927">
                  <c:v>1</c:v>
                </c:pt>
                <c:pt idx="1928">
                  <c:v>1</c:v>
                </c:pt>
                <c:pt idx="1929">
                  <c:v>1</c:v>
                </c:pt>
                <c:pt idx="1930">
                  <c:v>1</c:v>
                </c:pt>
                <c:pt idx="1931">
                  <c:v>1</c:v>
                </c:pt>
                <c:pt idx="1932">
                  <c:v>1</c:v>
                </c:pt>
                <c:pt idx="1933">
                  <c:v>1</c:v>
                </c:pt>
                <c:pt idx="1934">
                  <c:v>1</c:v>
                </c:pt>
                <c:pt idx="1935">
                  <c:v>1</c:v>
                </c:pt>
                <c:pt idx="1936">
                  <c:v>1</c:v>
                </c:pt>
                <c:pt idx="1937">
                  <c:v>1</c:v>
                </c:pt>
                <c:pt idx="1938">
                  <c:v>1</c:v>
                </c:pt>
                <c:pt idx="1939">
                  <c:v>1</c:v>
                </c:pt>
                <c:pt idx="1940">
                  <c:v>0</c:v>
                </c:pt>
                <c:pt idx="1941">
                  <c:v>0</c:v>
                </c:pt>
                <c:pt idx="1942">
                  <c:v>1</c:v>
                </c:pt>
                <c:pt idx="1943">
                  <c:v>1</c:v>
                </c:pt>
                <c:pt idx="1944">
                  <c:v>0</c:v>
                </c:pt>
                <c:pt idx="1945">
                  <c:v>1</c:v>
                </c:pt>
                <c:pt idx="1946">
                  <c:v>1</c:v>
                </c:pt>
                <c:pt idx="1947">
                  <c:v>1</c:v>
                </c:pt>
                <c:pt idx="1948">
                  <c:v>1</c:v>
                </c:pt>
                <c:pt idx="1949">
                  <c:v>1</c:v>
                </c:pt>
                <c:pt idx="1950">
                  <c:v>1</c:v>
                </c:pt>
                <c:pt idx="1951">
                  <c:v>0</c:v>
                </c:pt>
                <c:pt idx="1952">
                  <c:v>0</c:v>
                </c:pt>
                <c:pt idx="1953">
                  <c:v>0</c:v>
                </c:pt>
                <c:pt idx="1954">
                  <c:v>0</c:v>
                </c:pt>
                <c:pt idx="1955">
                  <c:v>0</c:v>
                </c:pt>
                <c:pt idx="1956">
                  <c:v>0</c:v>
                </c:pt>
                <c:pt idx="1957">
                  <c:v>0</c:v>
                </c:pt>
                <c:pt idx="1958">
                  <c:v>0</c:v>
                </c:pt>
                <c:pt idx="1959">
                  <c:v>0</c:v>
                </c:pt>
                <c:pt idx="1960">
                  <c:v>0</c:v>
                </c:pt>
                <c:pt idx="1961">
                  <c:v>0</c:v>
                </c:pt>
                <c:pt idx="1962">
                  <c:v>0</c:v>
                </c:pt>
                <c:pt idx="1963">
                  <c:v>0</c:v>
                </c:pt>
                <c:pt idx="1964">
                  <c:v>0</c:v>
                </c:pt>
                <c:pt idx="1965">
                  <c:v>0</c:v>
                </c:pt>
                <c:pt idx="1966">
                  <c:v>0</c:v>
                </c:pt>
                <c:pt idx="1967">
                  <c:v>0</c:v>
                </c:pt>
                <c:pt idx="1968">
                  <c:v>0</c:v>
                </c:pt>
                <c:pt idx="1969">
                  <c:v>0</c:v>
                </c:pt>
                <c:pt idx="1970">
                  <c:v>0</c:v>
                </c:pt>
                <c:pt idx="1971">
                  <c:v>0</c:v>
                </c:pt>
                <c:pt idx="1972">
                  <c:v>0</c:v>
                </c:pt>
                <c:pt idx="1973">
                  <c:v>0</c:v>
                </c:pt>
                <c:pt idx="1974">
                  <c:v>0</c:v>
                </c:pt>
                <c:pt idx="1975">
                  <c:v>0</c:v>
                </c:pt>
                <c:pt idx="1976">
                  <c:v>0</c:v>
                </c:pt>
                <c:pt idx="1977">
                  <c:v>0</c:v>
                </c:pt>
                <c:pt idx="1978">
                  <c:v>0</c:v>
                </c:pt>
                <c:pt idx="1979">
                  <c:v>0</c:v>
                </c:pt>
                <c:pt idx="1980">
                  <c:v>0</c:v>
                </c:pt>
                <c:pt idx="1981">
                  <c:v>0</c:v>
                </c:pt>
                <c:pt idx="1982">
                  <c:v>0</c:v>
                </c:pt>
                <c:pt idx="1983">
                  <c:v>0</c:v>
                </c:pt>
                <c:pt idx="1984">
                  <c:v>0</c:v>
                </c:pt>
                <c:pt idx="1985">
                  <c:v>0</c:v>
                </c:pt>
                <c:pt idx="1986">
                  <c:v>0</c:v>
                </c:pt>
                <c:pt idx="1987">
                  <c:v>0</c:v>
                </c:pt>
                <c:pt idx="1988">
                  <c:v>0</c:v>
                </c:pt>
                <c:pt idx="1989">
                  <c:v>0</c:v>
                </c:pt>
                <c:pt idx="1990">
                  <c:v>0</c:v>
                </c:pt>
                <c:pt idx="1991">
                  <c:v>0</c:v>
                </c:pt>
                <c:pt idx="1992">
                  <c:v>0</c:v>
                </c:pt>
                <c:pt idx="1993">
                  <c:v>0</c:v>
                </c:pt>
                <c:pt idx="1994">
                  <c:v>0</c:v>
                </c:pt>
                <c:pt idx="1995">
                  <c:v>0</c:v>
                </c:pt>
                <c:pt idx="1996">
                  <c:v>0</c:v>
                </c:pt>
                <c:pt idx="1997">
                  <c:v>0</c:v>
                </c:pt>
                <c:pt idx="1998">
                  <c:v>0</c:v>
                </c:pt>
                <c:pt idx="1999">
                  <c:v>0</c:v>
                </c:pt>
                <c:pt idx="2000">
                  <c:v>0</c:v>
                </c:pt>
                <c:pt idx="2001">
                  <c:v>0</c:v>
                </c:pt>
                <c:pt idx="2002">
                  <c:v>0</c:v>
                </c:pt>
                <c:pt idx="2003">
                  <c:v>0</c:v>
                </c:pt>
                <c:pt idx="2004">
                  <c:v>0</c:v>
                </c:pt>
                <c:pt idx="2005">
                  <c:v>0</c:v>
                </c:pt>
                <c:pt idx="2006">
                  <c:v>0</c:v>
                </c:pt>
                <c:pt idx="2007">
                  <c:v>0</c:v>
                </c:pt>
                <c:pt idx="2008">
                  <c:v>0</c:v>
                </c:pt>
                <c:pt idx="2009">
                  <c:v>0</c:v>
                </c:pt>
                <c:pt idx="2010">
                  <c:v>0</c:v>
                </c:pt>
                <c:pt idx="2011">
                  <c:v>0</c:v>
                </c:pt>
                <c:pt idx="2012">
                  <c:v>0</c:v>
                </c:pt>
                <c:pt idx="2013">
                  <c:v>0</c:v>
                </c:pt>
                <c:pt idx="2014">
                  <c:v>0</c:v>
                </c:pt>
                <c:pt idx="2015">
                  <c:v>0</c:v>
                </c:pt>
                <c:pt idx="2016">
                  <c:v>0</c:v>
                </c:pt>
                <c:pt idx="2017">
                  <c:v>0</c:v>
                </c:pt>
                <c:pt idx="2018">
                  <c:v>0</c:v>
                </c:pt>
                <c:pt idx="2019">
                  <c:v>0</c:v>
                </c:pt>
                <c:pt idx="2020">
                  <c:v>0</c:v>
                </c:pt>
                <c:pt idx="2021">
                  <c:v>0</c:v>
                </c:pt>
                <c:pt idx="2022">
                  <c:v>0</c:v>
                </c:pt>
                <c:pt idx="2023">
                  <c:v>0</c:v>
                </c:pt>
                <c:pt idx="2024">
                  <c:v>0</c:v>
                </c:pt>
                <c:pt idx="2025">
                  <c:v>0</c:v>
                </c:pt>
                <c:pt idx="2026">
                  <c:v>0</c:v>
                </c:pt>
                <c:pt idx="2027">
                  <c:v>0</c:v>
                </c:pt>
                <c:pt idx="2028">
                  <c:v>0</c:v>
                </c:pt>
                <c:pt idx="2029">
                  <c:v>0</c:v>
                </c:pt>
                <c:pt idx="2030">
                  <c:v>0</c:v>
                </c:pt>
                <c:pt idx="2031">
                  <c:v>0</c:v>
                </c:pt>
                <c:pt idx="2032">
                  <c:v>0</c:v>
                </c:pt>
                <c:pt idx="2033">
                  <c:v>0</c:v>
                </c:pt>
                <c:pt idx="2034">
                  <c:v>0</c:v>
                </c:pt>
                <c:pt idx="2035">
                  <c:v>0</c:v>
                </c:pt>
                <c:pt idx="2036">
                  <c:v>0</c:v>
                </c:pt>
                <c:pt idx="2037">
                  <c:v>0</c:v>
                </c:pt>
                <c:pt idx="2038">
                  <c:v>0</c:v>
                </c:pt>
                <c:pt idx="2039">
                  <c:v>0</c:v>
                </c:pt>
                <c:pt idx="2040">
                  <c:v>0</c:v>
                </c:pt>
                <c:pt idx="2041">
                  <c:v>0</c:v>
                </c:pt>
                <c:pt idx="2042">
                  <c:v>0</c:v>
                </c:pt>
                <c:pt idx="2043">
                  <c:v>0</c:v>
                </c:pt>
                <c:pt idx="2044">
                  <c:v>0</c:v>
                </c:pt>
                <c:pt idx="2045">
                  <c:v>0</c:v>
                </c:pt>
                <c:pt idx="2046">
                  <c:v>0</c:v>
                </c:pt>
                <c:pt idx="2047">
                  <c:v>0</c:v>
                </c:pt>
                <c:pt idx="2048">
                  <c:v>0</c:v>
                </c:pt>
                <c:pt idx="2049">
                  <c:v>0</c:v>
                </c:pt>
                <c:pt idx="2050">
                  <c:v>0</c:v>
                </c:pt>
                <c:pt idx="2051">
                  <c:v>0</c:v>
                </c:pt>
                <c:pt idx="2052">
                  <c:v>0</c:v>
                </c:pt>
                <c:pt idx="2053">
                  <c:v>0</c:v>
                </c:pt>
                <c:pt idx="2054">
                  <c:v>0</c:v>
                </c:pt>
                <c:pt idx="2055">
                  <c:v>0</c:v>
                </c:pt>
                <c:pt idx="2056">
                  <c:v>0</c:v>
                </c:pt>
                <c:pt idx="2057">
                  <c:v>0</c:v>
                </c:pt>
                <c:pt idx="2058">
                  <c:v>0</c:v>
                </c:pt>
                <c:pt idx="2059">
                  <c:v>0</c:v>
                </c:pt>
                <c:pt idx="2060">
                  <c:v>0</c:v>
                </c:pt>
                <c:pt idx="2061">
                  <c:v>0</c:v>
                </c:pt>
                <c:pt idx="2062">
                  <c:v>0</c:v>
                </c:pt>
                <c:pt idx="2063">
                  <c:v>0</c:v>
                </c:pt>
                <c:pt idx="2064">
                  <c:v>0</c:v>
                </c:pt>
                <c:pt idx="2065">
                  <c:v>0</c:v>
                </c:pt>
                <c:pt idx="2066">
                  <c:v>0</c:v>
                </c:pt>
                <c:pt idx="2067">
                  <c:v>0</c:v>
                </c:pt>
                <c:pt idx="2068">
                  <c:v>0</c:v>
                </c:pt>
                <c:pt idx="2069">
                  <c:v>0</c:v>
                </c:pt>
                <c:pt idx="2070">
                  <c:v>0</c:v>
                </c:pt>
                <c:pt idx="2071">
                  <c:v>0</c:v>
                </c:pt>
                <c:pt idx="2072">
                  <c:v>0</c:v>
                </c:pt>
                <c:pt idx="2073">
                  <c:v>0</c:v>
                </c:pt>
                <c:pt idx="2074">
                  <c:v>0</c:v>
                </c:pt>
                <c:pt idx="2075">
                  <c:v>0</c:v>
                </c:pt>
                <c:pt idx="2076">
                  <c:v>0</c:v>
                </c:pt>
                <c:pt idx="2077">
                  <c:v>0</c:v>
                </c:pt>
                <c:pt idx="2078">
                  <c:v>0</c:v>
                </c:pt>
                <c:pt idx="2079">
                  <c:v>0</c:v>
                </c:pt>
                <c:pt idx="2080">
                  <c:v>0</c:v>
                </c:pt>
                <c:pt idx="2081">
                  <c:v>0</c:v>
                </c:pt>
                <c:pt idx="2082">
                  <c:v>0</c:v>
                </c:pt>
                <c:pt idx="2083">
                  <c:v>0</c:v>
                </c:pt>
                <c:pt idx="2084">
                  <c:v>0</c:v>
                </c:pt>
                <c:pt idx="2085">
                  <c:v>0</c:v>
                </c:pt>
                <c:pt idx="2086">
                  <c:v>0</c:v>
                </c:pt>
                <c:pt idx="2087">
                  <c:v>0</c:v>
                </c:pt>
                <c:pt idx="2088">
                  <c:v>0</c:v>
                </c:pt>
                <c:pt idx="2089">
                  <c:v>0</c:v>
                </c:pt>
                <c:pt idx="2090">
                  <c:v>0</c:v>
                </c:pt>
                <c:pt idx="2091">
                  <c:v>0</c:v>
                </c:pt>
                <c:pt idx="2092">
                  <c:v>0</c:v>
                </c:pt>
                <c:pt idx="2093">
                  <c:v>0</c:v>
                </c:pt>
                <c:pt idx="2094">
                  <c:v>0</c:v>
                </c:pt>
                <c:pt idx="2095">
                  <c:v>0</c:v>
                </c:pt>
                <c:pt idx="2096">
                  <c:v>0</c:v>
                </c:pt>
                <c:pt idx="2097">
                  <c:v>0</c:v>
                </c:pt>
                <c:pt idx="2098">
                  <c:v>0</c:v>
                </c:pt>
                <c:pt idx="2099">
                  <c:v>0</c:v>
                </c:pt>
                <c:pt idx="2100">
                  <c:v>0</c:v>
                </c:pt>
                <c:pt idx="2101">
                  <c:v>0</c:v>
                </c:pt>
                <c:pt idx="2102">
                  <c:v>0</c:v>
                </c:pt>
                <c:pt idx="2103">
                  <c:v>0</c:v>
                </c:pt>
                <c:pt idx="2104">
                  <c:v>0</c:v>
                </c:pt>
                <c:pt idx="2105">
                  <c:v>0</c:v>
                </c:pt>
                <c:pt idx="2106">
                  <c:v>0</c:v>
                </c:pt>
                <c:pt idx="2107">
                  <c:v>0</c:v>
                </c:pt>
                <c:pt idx="2108">
                  <c:v>0</c:v>
                </c:pt>
                <c:pt idx="2109">
                  <c:v>0</c:v>
                </c:pt>
                <c:pt idx="2110">
                  <c:v>0</c:v>
                </c:pt>
                <c:pt idx="2111">
                  <c:v>0</c:v>
                </c:pt>
                <c:pt idx="2112">
                  <c:v>0</c:v>
                </c:pt>
                <c:pt idx="2113">
                  <c:v>0</c:v>
                </c:pt>
                <c:pt idx="2114">
                  <c:v>0</c:v>
                </c:pt>
                <c:pt idx="2115">
                  <c:v>0</c:v>
                </c:pt>
                <c:pt idx="2116">
                  <c:v>0</c:v>
                </c:pt>
                <c:pt idx="2117">
                  <c:v>0</c:v>
                </c:pt>
                <c:pt idx="2118">
                  <c:v>0</c:v>
                </c:pt>
                <c:pt idx="2119">
                  <c:v>0</c:v>
                </c:pt>
                <c:pt idx="2120">
                  <c:v>0</c:v>
                </c:pt>
                <c:pt idx="2121">
                  <c:v>0</c:v>
                </c:pt>
                <c:pt idx="2122">
                  <c:v>0</c:v>
                </c:pt>
                <c:pt idx="2123">
                  <c:v>0</c:v>
                </c:pt>
                <c:pt idx="2124">
                  <c:v>0</c:v>
                </c:pt>
                <c:pt idx="2125">
                  <c:v>0</c:v>
                </c:pt>
                <c:pt idx="2126">
                  <c:v>0</c:v>
                </c:pt>
                <c:pt idx="2127">
                  <c:v>0</c:v>
                </c:pt>
                <c:pt idx="2128">
                  <c:v>0</c:v>
                </c:pt>
                <c:pt idx="2129">
                  <c:v>0</c:v>
                </c:pt>
                <c:pt idx="2130">
                  <c:v>0</c:v>
                </c:pt>
                <c:pt idx="2131">
                  <c:v>0</c:v>
                </c:pt>
                <c:pt idx="2132">
                  <c:v>0</c:v>
                </c:pt>
                <c:pt idx="2133">
                  <c:v>0</c:v>
                </c:pt>
                <c:pt idx="2134">
                  <c:v>0</c:v>
                </c:pt>
                <c:pt idx="2135">
                  <c:v>0</c:v>
                </c:pt>
                <c:pt idx="2136">
                  <c:v>0</c:v>
                </c:pt>
                <c:pt idx="2137">
                  <c:v>0</c:v>
                </c:pt>
                <c:pt idx="2138">
                  <c:v>0</c:v>
                </c:pt>
                <c:pt idx="2139">
                  <c:v>0</c:v>
                </c:pt>
                <c:pt idx="2140">
                  <c:v>0</c:v>
                </c:pt>
                <c:pt idx="2141">
                  <c:v>0</c:v>
                </c:pt>
                <c:pt idx="2142">
                  <c:v>0</c:v>
                </c:pt>
                <c:pt idx="2143">
                  <c:v>0</c:v>
                </c:pt>
                <c:pt idx="2144">
                  <c:v>0</c:v>
                </c:pt>
                <c:pt idx="2145">
                  <c:v>0</c:v>
                </c:pt>
                <c:pt idx="2146">
                  <c:v>0</c:v>
                </c:pt>
                <c:pt idx="2147">
                  <c:v>0</c:v>
                </c:pt>
                <c:pt idx="2148">
                  <c:v>0</c:v>
                </c:pt>
                <c:pt idx="2149">
                  <c:v>0</c:v>
                </c:pt>
                <c:pt idx="2150">
                  <c:v>0</c:v>
                </c:pt>
                <c:pt idx="2151">
                  <c:v>0</c:v>
                </c:pt>
                <c:pt idx="2152">
                  <c:v>0</c:v>
                </c:pt>
                <c:pt idx="2153">
                  <c:v>0</c:v>
                </c:pt>
                <c:pt idx="2154">
                  <c:v>0</c:v>
                </c:pt>
                <c:pt idx="2155">
                  <c:v>0</c:v>
                </c:pt>
                <c:pt idx="2156">
                  <c:v>0</c:v>
                </c:pt>
                <c:pt idx="2157">
                  <c:v>0</c:v>
                </c:pt>
                <c:pt idx="2158">
                  <c:v>0</c:v>
                </c:pt>
                <c:pt idx="2159">
                  <c:v>0</c:v>
                </c:pt>
                <c:pt idx="2160">
                  <c:v>0</c:v>
                </c:pt>
                <c:pt idx="2161">
                  <c:v>0</c:v>
                </c:pt>
                <c:pt idx="2162">
                  <c:v>0</c:v>
                </c:pt>
                <c:pt idx="2163">
                  <c:v>0</c:v>
                </c:pt>
                <c:pt idx="2164">
                  <c:v>0</c:v>
                </c:pt>
                <c:pt idx="2165">
                  <c:v>0</c:v>
                </c:pt>
                <c:pt idx="2166">
                  <c:v>0</c:v>
                </c:pt>
                <c:pt idx="2167">
                  <c:v>0</c:v>
                </c:pt>
                <c:pt idx="2168">
                  <c:v>0</c:v>
                </c:pt>
                <c:pt idx="2169">
                  <c:v>0</c:v>
                </c:pt>
                <c:pt idx="2170">
                  <c:v>0</c:v>
                </c:pt>
                <c:pt idx="2171">
                  <c:v>0</c:v>
                </c:pt>
                <c:pt idx="2172">
                  <c:v>0</c:v>
                </c:pt>
                <c:pt idx="2173">
                  <c:v>0</c:v>
                </c:pt>
                <c:pt idx="2174">
                  <c:v>0</c:v>
                </c:pt>
                <c:pt idx="2175">
                  <c:v>0</c:v>
                </c:pt>
                <c:pt idx="2176">
                  <c:v>0</c:v>
                </c:pt>
                <c:pt idx="2177">
                  <c:v>0</c:v>
                </c:pt>
                <c:pt idx="2178">
                  <c:v>0</c:v>
                </c:pt>
                <c:pt idx="2179">
                  <c:v>0</c:v>
                </c:pt>
                <c:pt idx="2180">
                  <c:v>0</c:v>
                </c:pt>
                <c:pt idx="2181">
                  <c:v>0</c:v>
                </c:pt>
                <c:pt idx="2182">
                  <c:v>0</c:v>
                </c:pt>
                <c:pt idx="2183">
                  <c:v>0</c:v>
                </c:pt>
                <c:pt idx="2184">
                  <c:v>0</c:v>
                </c:pt>
                <c:pt idx="2185">
                  <c:v>0</c:v>
                </c:pt>
                <c:pt idx="2186">
                  <c:v>0</c:v>
                </c:pt>
                <c:pt idx="2187">
                  <c:v>0</c:v>
                </c:pt>
                <c:pt idx="2188">
                  <c:v>0</c:v>
                </c:pt>
                <c:pt idx="2189">
                  <c:v>0</c:v>
                </c:pt>
                <c:pt idx="2190">
                  <c:v>0</c:v>
                </c:pt>
                <c:pt idx="2191">
                  <c:v>0</c:v>
                </c:pt>
                <c:pt idx="2192">
                  <c:v>0</c:v>
                </c:pt>
                <c:pt idx="2193">
                  <c:v>0</c:v>
                </c:pt>
                <c:pt idx="2194">
                  <c:v>0</c:v>
                </c:pt>
                <c:pt idx="2195">
                  <c:v>0</c:v>
                </c:pt>
                <c:pt idx="2196">
                  <c:v>0</c:v>
                </c:pt>
                <c:pt idx="2197">
                  <c:v>0</c:v>
                </c:pt>
                <c:pt idx="2198">
                  <c:v>0</c:v>
                </c:pt>
                <c:pt idx="2199">
                  <c:v>0</c:v>
                </c:pt>
                <c:pt idx="2200">
                  <c:v>0</c:v>
                </c:pt>
                <c:pt idx="2201">
                  <c:v>0</c:v>
                </c:pt>
                <c:pt idx="2202">
                  <c:v>0</c:v>
                </c:pt>
                <c:pt idx="2203">
                  <c:v>0</c:v>
                </c:pt>
                <c:pt idx="2204">
                  <c:v>0</c:v>
                </c:pt>
                <c:pt idx="2205">
                  <c:v>0</c:v>
                </c:pt>
                <c:pt idx="2206">
                  <c:v>0</c:v>
                </c:pt>
                <c:pt idx="2207">
                  <c:v>0</c:v>
                </c:pt>
                <c:pt idx="2208">
                  <c:v>0</c:v>
                </c:pt>
                <c:pt idx="2209">
                  <c:v>0</c:v>
                </c:pt>
                <c:pt idx="2210">
                  <c:v>0</c:v>
                </c:pt>
                <c:pt idx="2211">
                  <c:v>0</c:v>
                </c:pt>
                <c:pt idx="2212">
                  <c:v>0</c:v>
                </c:pt>
                <c:pt idx="2213">
                  <c:v>0</c:v>
                </c:pt>
                <c:pt idx="2214">
                  <c:v>0</c:v>
                </c:pt>
                <c:pt idx="2215">
                  <c:v>0</c:v>
                </c:pt>
                <c:pt idx="2216">
                  <c:v>0</c:v>
                </c:pt>
                <c:pt idx="2217">
                  <c:v>0</c:v>
                </c:pt>
                <c:pt idx="2218">
                  <c:v>0</c:v>
                </c:pt>
                <c:pt idx="2219">
                  <c:v>0</c:v>
                </c:pt>
                <c:pt idx="2220">
                  <c:v>0</c:v>
                </c:pt>
                <c:pt idx="2221">
                  <c:v>0</c:v>
                </c:pt>
                <c:pt idx="2222">
                  <c:v>0</c:v>
                </c:pt>
                <c:pt idx="2223">
                  <c:v>0</c:v>
                </c:pt>
                <c:pt idx="2224">
                  <c:v>0</c:v>
                </c:pt>
                <c:pt idx="2225">
                  <c:v>0</c:v>
                </c:pt>
                <c:pt idx="2226">
                  <c:v>0</c:v>
                </c:pt>
                <c:pt idx="2227">
                  <c:v>0</c:v>
                </c:pt>
                <c:pt idx="2228">
                  <c:v>0</c:v>
                </c:pt>
                <c:pt idx="2229">
                  <c:v>0</c:v>
                </c:pt>
                <c:pt idx="2230">
                  <c:v>0</c:v>
                </c:pt>
                <c:pt idx="2231">
                  <c:v>0</c:v>
                </c:pt>
                <c:pt idx="2232">
                  <c:v>0</c:v>
                </c:pt>
                <c:pt idx="2233">
                  <c:v>0</c:v>
                </c:pt>
                <c:pt idx="2234">
                  <c:v>0</c:v>
                </c:pt>
                <c:pt idx="2235">
                  <c:v>0</c:v>
                </c:pt>
                <c:pt idx="2236">
                  <c:v>0</c:v>
                </c:pt>
                <c:pt idx="2237">
                  <c:v>0</c:v>
                </c:pt>
                <c:pt idx="2238">
                  <c:v>0</c:v>
                </c:pt>
                <c:pt idx="2239">
                  <c:v>0</c:v>
                </c:pt>
                <c:pt idx="2240">
                  <c:v>0</c:v>
                </c:pt>
                <c:pt idx="2241">
                  <c:v>0</c:v>
                </c:pt>
                <c:pt idx="2242">
                  <c:v>0</c:v>
                </c:pt>
                <c:pt idx="2243">
                  <c:v>0</c:v>
                </c:pt>
                <c:pt idx="2244">
                  <c:v>0</c:v>
                </c:pt>
                <c:pt idx="2245">
                  <c:v>0</c:v>
                </c:pt>
                <c:pt idx="2246">
                  <c:v>0</c:v>
                </c:pt>
                <c:pt idx="2247">
                  <c:v>0</c:v>
                </c:pt>
                <c:pt idx="2248">
                  <c:v>0</c:v>
                </c:pt>
                <c:pt idx="2249">
                  <c:v>0</c:v>
                </c:pt>
                <c:pt idx="2250">
                  <c:v>0</c:v>
                </c:pt>
                <c:pt idx="2251">
                  <c:v>0</c:v>
                </c:pt>
                <c:pt idx="2252">
                  <c:v>0</c:v>
                </c:pt>
                <c:pt idx="2253">
                  <c:v>0</c:v>
                </c:pt>
                <c:pt idx="2254">
                  <c:v>0</c:v>
                </c:pt>
                <c:pt idx="2255">
                  <c:v>0</c:v>
                </c:pt>
                <c:pt idx="2256">
                  <c:v>0</c:v>
                </c:pt>
                <c:pt idx="2257">
                  <c:v>0</c:v>
                </c:pt>
                <c:pt idx="2258">
                  <c:v>0</c:v>
                </c:pt>
                <c:pt idx="2259">
                  <c:v>0</c:v>
                </c:pt>
                <c:pt idx="2260">
                  <c:v>0</c:v>
                </c:pt>
                <c:pt idx="2261">
                  <c:v>0</c:v>
                </c:pt>
                <c:pt idx="2262">
                  <c:v>0</c:v>
                </c:pt>
                <c:pt idx="2263">
                  <c:v>0</c:v>
                </c:pt>
                <c:pt idx="2264">
                  <c:v>0</c:v>
                </c:pt>
                <c:pt idx="2265">
                  <c:v>0</c:v>
                </c:pt>
                <c:pt idx="2266">
                  <c:v>0</c:v>
                </c:pt>
                <c:pt idx="2267">
                  <c:v>0</c:v>
                </c:pt>
                <c:pt idx="2268">
                  <c:v>0</c:v>
                </c:pt>
                <c:pt idx="2269">
                  <c:v>0</c:v>
                </c:pt>
                <c:pt idx="2270">
                  <c:v>0</c:v>
                </c:pt>
                <c:pt idx="2271">
                  <c:v>0</c:v>
                </c:pt>
                <c:pt idx="2272">
                  <c:v>0</c:v>
                </c:pt>
                <c:pt idx="2273">
                  <c:v>0</c:v>
                </c:pt>
                <c:pt idx="2274">
                  <c:v>0</c:v>
                </c:pt>
                <c:pt idx="2275">
                  <c:v>0</c:v>
                </c:pt>
                <c:pt idx="2276">
                  <c:v>0</c:v>
                </c:pt>
                <c:pt idx="2277">
                  <c:v>0</c:v>
                </c:pt>
                <c:pt idx="2278">
                  <c:v>0</c:v>
                </c:pt>
                <c:pt idx="2279">
                  <c:v>0</c:v>
                </c:pt>
                <c:pt idx="2280">
                  <c:v>0</c:v>
                </c:pt>
                <c:pt idx="2281">
                  <c:v>0</c:v>
                </c:pt>
                <c:pt idx="2282">
                  <c:v>0</c:v>
                </c:pt>
                <c:pt idx="2283">
                  <c:v>0</c:v>
                </c:pt>
                <c:pt idx="2284">
                  <c:v>0</c:v>
                </c:pt>
                <c:pt idx="2285">
                  <c:v>0</c:v>
                </c:pt>
                <c:pt idx="2286">
                  <c:v>0</c:v>
                </c:pt>
                <c:pt idx="2287">
                  <c:v>0</c:v>
                </c:pt>
                <c:pt idx="2288">
                  <c:v>0</c:v>
                </c:pt>
                <c:pt idx="2289">
                  <c:v>0</c:v>
                </c:pt>
                <c:pt idx="2290">
                  <c:v>0</c:v>
                </c:pt>
                <c:pt idx="2291">
                  <c:v>0</c:v>
                </c:pt>
                <c:pt idx="2292">
                  <c:v>0</c:v>
                </c:pt>
                <c:pt idx="2293">
                  <c:v>0</c:v>
                </c:pt>
                <c:pt idx="2294">
                  <c:v>0</c:v>
                </c:pt>
                <c:pt idx="2295">
                  <c:v>0</c:v>
                </c:pt>
                <c:pt idx="2296">
                  <c:v>0</c:v>
                </c:pt>
                <c:pt idx="2297">
                  <c:v>0</c:v>
                </c:pt>
                <c:pt idx="2298">
                  <c:v>0</c:v>
                </c:pt>
                <c:pt idx="2299">
                  <c:v>0</c:v>
                </c:pt>
                <c:pt idx="2300">
                  <c:v>0</c:v>
                </c:pt>
                <c:pt idx="2301">
                  <c:v>0</c:v>
                </c:pt>
                <c:pt idx="2302">
                  <c:v>0</c:v>
                </c:pt>
                <c:pt idx="2303">
                  <c:v>0</c:v>
                </c:pt>
                <c:pt idx="2304">
                  <c:v>0</c:v>
                </c:pt>
                <c:pt idx="2305">
                  <c:v>0</c:v>
                </c:pt>
                <c:pt idx="2306">
                  <c:v>0</c:v>
                </c:pt>
                <c:pt idx="2307">
                  <c:v>0</c:v>
                </c:pt>
                <c:pt idx="2308">
                  <c:v>0</c:v>
                </c:pt>
                <c:pt idx="2309">
                  <c:v>0</c:v>
                </c:pt>
                <c:pt idx="2310">
                  <c:v>0</c:v>
                </c:pt>
                <c:pt idx="2311">
                  <c:v>0</c:v>
                </c:pt>
                <c:pt idx="2312">
                  <c:v>0</c:v>
                </c:pt>
                <c:pt idx="2313">
                  <c:v>0</c:v>
                </c:pt>
                <c:pt idx="2314">
                  <c:v>0</c:v>
                </c:pt>
                <c:pt idx="2315">
                  <c:v>0</c:v>
                </c:pt>
                <c:pt idx="2316">
                  <c:v>0</c:v>
                </c:pt>
                <c:pt idx="2317">
                  <c:v>0</c:v>
                </c:pt>
                <c:pt idx="2318">
                  <c:v>0</c:v>
                </c:pt>
                <c:pt idx="2319">
                  <c:v>0</c:v>
                </c:pt>
                <c:pt idx="2320">
                  <c:v>0</c:v>
                </c:pt>
                <c:pt idx="2321">
                  <c:v>0</c:v>
                </c:pt>
                <c:pt idx="2322">
                  <c:v>0</c:v>
                </c:pt>
                <c:pt idx="2323">
                  <c:v>0</c:v>
                </c:pt>
                <c:pt idx="2324">
                  <c:v>0</c:v>
                </c:pt>
                <c:pt idx="2325">
                  <c:v>0</c:v>
                </c:pt>
                <c:pt idx="2326">
                  <c:v>0</c:v>
                </c:pt>
                <c:pt idx="2327">
                  <c:v>0</c:v>
                </c:pt>
                <c:pt idx="2328">
                  <c:v>0</c:v>
                </c:pt>
                <c:pt idx="2329">
                  <c:v>0</c:v>
                </c:pt>
                <c:pt idx="2330">
                  <c:v>0</c:v>
                </c:pt>
                <c:pt idx="2331">
                  <c:v>0</c:v>
                </c:pt>
                <c:pt idx="2332">
                  <c:v>0</c:v>
                </c:pt>
                <c:pt idx="2333">
                  <c:v>0</c:v>
                </c:pt>
                <c:pt idx="2334">
                  <c:v>0</c:v>
                </c:pt>
                <c:pt idx="2335">
                  <c:v>0</c:v>
                </c:pt>
                <c:pt idx="2336">
                  <c:v>0</c:v>
                </c:pt>
                <c:pt idx="2337">
                  <c:v>0</c:v>
                </c:pt>
                <c:pt idx="2338">
                  <c:v>0</c:v>
                </c:pt>
                <c:pt idx="2339">
                  <c:v>0</c:v>
                </c:pt>
                <c:pt idx="2340">
                  <c:v>0</c:v>
                </c:pt>
                <c:pt idx="2341">
                  <c:v>0</c:v>
                </c:pt>
                <c:pt idx="2342">
                  <c:v>0</c:v>
                </c:pt>
                <c:pt idx="2343">
                  <c:v>0</c:v>
                </c:pt>
                <c:pt idx="2344">
                  <c:v>0</c:v>
                </c:pt>
                <c:pt idx="2345">
                  <c:v>0</c:v>
                </c:pt>
                <c:pt idx="2346">
                  <c:v>0</c:v>
                </c:pt>
                <c:pt idx="2347">
                  <c:v>0</c:v>
                </c:pt>
                <c:pt idx="2348">
                  <c:v>0</c:v>
                </c:pt>
                <c:pt idx="2349">
                  <c:v>0</c:v>
                </c:pt>
                <c:pt idx="2350">
                  <c:v>0</c:v>
                </c:pt>
                <c:pt idx="2351">
                  <c:v>0</c:v>
                </c:pt>
                <c:pt idx="2352">
                  <c:v>0</c:v>
                </c:pt>
                <c:pt idx="2353">
                  <c:v>0</c:v>
                </c:pt>
                <c:pt idx="2354">
                  <c:v>0</c:v>
                </c:pt>
                <c:pt idx="2355">
                  <c:v>0</c:v>
                </c:pt>
                <c:pt idx="2356">
                  <c:v>0</c:v>
                </c:pt>
                <c:pt idx="2357">
                  <c:v>0</c:v>
                </c:pt>
                <c:pt idx="2358">
                  <c:v>0</c:v>
                </c:pt>
                <c:pt idx="2359">
                  <c:v>0</c:v>
                </c:pt>
                <c:pt idx="2360">
                  <c:v>0</c:v>
                </c:pt>
                <c:pt idx="2361">
                  <c:v>0</c:v>
                </c:pt>
                <c:pt idx="2362">
                  <c:v>0</c:v>
                </c:pt>
                <c:pt idx="2363">
                  <c:v>0</c:v>
                </c:pt>
                <c:pt idx="2364">
                  <c:v>0</c:v>
                </c:pt>
                <c:pt idx="2365">
                  <c:v>0</c:v>
                </c:pt>
                <c:pt idx="2366">
                  <c:v>0</c:v>
                </c:pt>
                <c:pt idx="2367">
                  <c:v>0</c:v>
                </c:pt>
                <c:pt idx="2368">
                  <c:v>0</c:v>
                </c:pt>
                <c:pt idx="2369">
                  <c:v>0</c:v>
                </c:pt>
                <c:pt idx="2370">
                  <c:v>0</c:v>
                </c:pt>
                <c:pt idx="2371">
                  <c:v>0</c:v>
                </c:pt>
                <c:pt idx="2372">
                  <c:v>0</c:v>
                </c:pt>
                <c:pt idx="2373">
                  <c:v>0</c:v>
                </c:pt>
                <c:pt idx="2374">
                  <c:v>0</c:v>
                </c:pt>
                <c:pt idx="2375">
                  <c:v>0</c:v>
                </c:pt>
                <c:pt idx="2376">
                  <c:v>0</c:v>
                </c:pt>
                <c:pt idx="2377">
                  <c:v>0</c:v>
                </c:pt>
                <c:pt idx="2378">
                  <c:v>0</c:v>
                </c:pt>
                <c:pt idx="2379">
                  <c:v>0</c:v>
                </c:pt>
                <c:pt idx="2380">
                  <c:v>0</c:v>
                </c:pt>
                <c:pt idx="2381">
                  <c:v>0</c:v>
                </c:pt>
                <c:pt idx="2382">
                  <c:v>0</c:v>
                </c:pt>
                <c:pt idx="2383">
                  <c:v>0</c:v>
                </c:pt>
                <c:pt idx="2384">
                  <c:v>0</c:v>
                </c:pt>
                <c:pt idx="2385">
                  <c:v>0</c:v>
                </c:pt>
                <c:pt idx="2386">
                  <c:v>0</c:v>
                </c:pt>
                <c:pt idx="2387">
                  <c:v>0</c:v>
                </c:pt>
                <c:pt idx="2388">
                  <c:v>0</c:v>
                </c:pt>
                <c:pt idx="2389">
                  <c:v>0</c:v>
                </c:pt>
                <c:pt idx="2390">
                  <c:v>0</c:v>
                </c:pt>
                <c:pt idx="2391">
                  <c:v>0</c:v>
                </c:pt>
                <c:pt idx="2392">
                  <c:v>0</c:v>
                </c:pt>
                <c:pt idx="2393">
                  <c:v>0</c:v>
                </c:pt>
                <c:pt idx="2394">
                  <c:v>0</c:v>
                </c:pt>
                <c:pt idx="2395">
                  <c:v>0</c:v>
                </c:pt>
                <c:pt idx="2396">
                  <c:v>0</c:v>
                </c:pt>
                <c:pt idx="2397">
                  <c:v>0</c:v>
                </c:pt>
                <c:pt idx="2398">
                  <c:v>0</c:v>
                </c:pt>
                <c:pt idx="2399">
                  <c:v>0</c:v>
                </c:pt>
                <c:pt idx="2400">
                  <c:v>0</c:v>
                </c:pt>
                <c:pt idx="2401">
                  <c:v>0</c:v>
                </c:pt>
                <c:pt idx="2402">
                  <c:v>0</c:v>
                </c:pt>
                <c:pt idx="2403">
                  <c:v>0</c:v>
                </c:pt>
                <c:pt idx="2404">
                  <c:v>0</c:v>
                </c:pt>
                <c:pt idx="2405">
                  <c:v>0</c:v>
                </c:pt>
                <c:pt idx="2406">
                  <c:v>0</c:v>
                </c:pt>
                <c:pt idx="2407">
                  <c:v>0</c:v>
                </c:pt>
                <c:pt idx="2408">
                  <c:v>0</c:v>
                </c:pt>
                <c:pt idx="2409">
                  <c:v>0</c:v>
                </c:pt>
                <c:pt idx="2410">
                  <c:v>0</c:v>
                </c:pt>
                <c:pt idx="2411">
                  <c:v>0</c:v>
                </c:pt>
                <c:pt idx="2412">
                  <c:v>0</c:v>
                </c:pt>
                <c:pt idx="2413">
                  <c:v>0</c:v>
                </c:pt>
                <c:pt idx="2414">
                  <c:v>0</c:v>
                </c:pt>
                <c:pt idx="2415">
                  <c:v>0</c:v>
                </c:pt>
                <c:pt idx="2416">
                  <c:v>0</c:v>
                </c:pt>
                <c:pt idx="2417">
                  <c:v>0</c:v>
                </c:pt>
                <c:pt idx="2418">
                  <c:v>0</c:v>
                </c:pt>
                <c:pt idx="2419">
                  <c:v>0</c:v>
                </c:pt>
                <c:pt idx="2420">
                  <c:v>0</c:v>
                </c:pt>
                <c:pt idx="2421">
                  <c:v>0</c:v>
                </c:pt>
                <c:pt idx="2422">
                  <c:v>0</c:v>
                </c:pt>
                <c:pt idx="2423">
                  <c:v>0</c:v>
                </c:pt>
                <c:pt idx="2424">
                  <c:v>0</c:v>
                </c:pt>
                <c:pt idx="2425">
                  <c:v>0</c:v>
                </c:pt>
                <c:pt idx="2426">
                  <c:v>0</c:v>
                </c:pt>
                <c:pt idx="2427">
                  <c:v>0</c:v>
                </c:pt>
                <c:pt idx="2428">
                  <c:v>0</c:v>
                </c:pt>
                <c:pt idx="2429">
                  <c:v>0</c:v>
                </c:pt>
                <c:pt idx="2430">
                  <c:v>0</c:v>
                </c:pt>
                <c:pt idx="2431">
                  <c:v>0</c:v>
                </c:pt>
                <c:pt idx="2432">
                  <c:v>0</c:v>
                </c:pt>
                <c:pt idx="2433">
                  <c:v>0</c:v>
                </c:pt>
                <c:pt idx="2434">
                  <c:v>0</c:v>
                </c:pt>
                <c:pt idx="2435">
                  <c:v>0</c:v>
                </c:pt>
                <c:pt idx="2436">
                  <c:v>0</c:v>
                </c:pt>
                <c:pt idx="2437">
                  <c:v>0</c:v>
                </c:pt>
                <c:pt idx="2438">
                  <c:v>0</c:v>
                </c:pt>
                <c:pt idx="2439">
                  <c:v>0</c:v>
                </c:pt>
                <c:pt idx="2440">
                  <c:v>0</c:v>
                </c:pt>
                <c:pt idx="2441">
                  <c:v>0</c:v>
                </c:pt>
                <c:pt idx="2442">
                  <c:v>0</c:v>
                </c:pt>
                <c:pt idx="2443">
                  <c:v>0</c:v>
                </c:pt>
                <c:pt idx="2444">
                  <c:v>0</c:v>
                </c:pt>
                <c:pt idx="2445">
                  <c:v>0</c:v>
                </c:pt>
                <c:pt idx="2446">
                  <c:v>0</c:v>
                </c:pt>
                <c:pt idx="2447">
                  <c:v>0</c:v>
                </c:pt>
                <c:pt idx="2448">
                  <c:v>0</c:v>
                </c:pt>
                <c:pt idx="2449">
                  <c:v>0</c:v>
                </c:pt>
                <c:pt idx="2450">
                  <c:v>0</c:v>
                </c:pt>
                <c:pt idx="2451">
                  <c:v>0</c:v>
                </c:pt>
                <c:pt idx="2452">
                  <c:v>0</c:v>
                </c:pt>
                <c:pt idx="2453">
                  <c:v>0</c:v>
                </c:pt>
                <c:pt idx="2454">
                  <c:v>0</c:v>
                </c:pt>
                <c:pt idx="2455">
                  <c:v>0</c:v>
                </c:pt>
                <c:pt idx="2456">
                  <c:v>0</c:v>
                </c:pt>
                <c:pt idx="2457">
                  <c:v>0</c:v>
                </c:pt>
                <c:pt idx="2458">
                  <c:v>0</c:v>
                </c:pt>
                <c:pt idx="2459">
                  <c:v>0</c:v>
                </c:pt>
                <c:pt idx="2460">
                  <c:v>0</c:v>
                </c:pt>
                <c:pt idx="2461">
                  <c:v>0</c:v>
                </c:pt>
                <c:pt idx="2462">
                  <c:v>0</c:v>
                </c:pt>
                <c:pt idx="2463">
                  <c:v>0</c:v>
                </c:pt>
                <c:pt idx="2464">
                  <c:v>0</c:v>
                </c:pt>
                <c:pt idx="2465">
                  <c:v>0</c:v>
                </c:pt>
                <c:pt idx="2466">
                  <c:v>0</c:v>
                </c:pt>
                <c:pt idx="2467">
                  <c:v>0</c:v>
                </c:pt>
                <c:pt idx="2468">
                  <c:v>0</c:v>
                </c:pt>
                <c:pt idx="2469">
                  <c:v>0</c:v>
                </c:pt>
                <c:pt idx="2470">
                  <c:v>0</c:v>
                </c:pt>
                <c:pt idx="2471">
                  <c:v>0</c:v>
                </c:pt>
                <c:pt idx="2472">
                  <c:v>0</c:v>
                </c:pt>
                <c:pt idx="2473">
                  <c:v>0</c:v>
                </c:pt>
                <c:pt idx="2474">
                  <c:v>0</c:v>
                </c:pt>
                <c:pt idx="2475">
                  <c:v>0</c:v>
                </c:pt>
                <c:pt idx="2476">
                  <c:v>0</c:v>
                </c:pt>
                <c:pt idx="2477">
                  <c:v>0</c:v>
                </c:pt>
                <c:pt idx="2478">
                  <c:v>0</c:v>
                </c:pt>
                <c:pt idx="2479">
                  <c:v>0</c:v>
                </c:pt>
                <c:pt idx="2480">
                  <c:v>0</c:v>
                </c:pt>
                <c:pt idx="2481">
                  <c:v>0</c:v>
                </c:pt>
                <c:pt idx="2482">
                  <c:v>0</c:v>
                </c:pt>
                <c:pt idx="2483">
                  <c:v>0</c:v>
                </c:pt>
                <c:pt idx="2484">
                  <c:v>0</c:v>
                </c:pt>
                <c:pt idx="2485">
                  <c:v>0</c:v>
                </c:pt>
                <c:pt idx="2486">
                  <c:v>0</c:v>
                </c:pt>
                <c:pt idx="2487">
                  <c:v>0</c:v>
                </c:pt>
                <c:pt idx="2488">
                  <c:v>0</c:v>
                </c:pt>
                <c:pt idx="2489">
                  <c:v>0</c:v>
                </c:pt>
                <c:pt idx="2490">
                  <c:v>0</c:v>
                </c:pt>
                <c:pt idx="2491">
                  <c:v>0</c:v>
                </c:pt>
                <c:pt idx="2492">
                  <c:v>0</c:v>
                </c:pt>
                <c:pt idx="2493">
                  <c:v>0</c:v>
                </c:pt>
                <c:pt idx="2494">
                  <c:v>0</c:v>
                </c:pt>
                <c:pt idx="2495">
                  <c:v>0</c:v>
                </c:pt>
                <c:pt idx="2496">
                  <c:v>0</c:v>
                </c:pt>
                <c:pt idx="2497">
                  <c:v>0</c:v>
                </c:pt>
                <c:pt idx="2498">
                  <c:v>0</c:v>
                </c:pt>
                <c:pt idx="2499">
                  <c:v>0</c:v>
                </c:pt>
                <c:pt idx="2500">
                  <c:v>0</c:v>
                </c:pt>
                <c:pt idx="2501">
                  <c:v>0</c:v>
                </c:pt>
                <c:pt idx="2502">
                  <c:v>0</c:v>
                </c:pt>
                <c:pt idx="2503">
                  <c:v>0</c:v>
                </c:pt>
                <c:pt idx="2504">
                  <c:v>0</c:v>
                </c:pt>
                <c:pt idx="2505">
                  <c:v>0</c:v>
                </c:pt>
                <c:pt idx="2506">
                  <c:v>0</c:v>
                </c:pt>
                <c:pt idx="2507">
                  <c:v>0</c:v>
                </c:pt>
                <c:pt idx="2508">
                  <c:v>0</c:v>
                </c:pt>
                <c:pt idx="2509">
                  <c:v>0</c:v>
                </c:pt>
                <c:pt idx="2510">
                  <c:v>0</c:v>
                </c:pt>
                <c:pt idx="2511">
                  <c:v>0</c:v>
                </c:pt>
                <c:pt idx="2512">
                  <c:v>0</c:v>
                </c:pt>
                <c:pt idx="2513">
                  <c:v>0</c:v>
                </c:pt>
                <c:pt idx="2514">
                  <c:v>0</c:v>
                </c:pt>
                <c:pt idx="2515">
                  <c:v>0</c:v>
                </c:pt>
                <c:pt idx="2516">
                  <c:v>0</c:v>
                </c:pt>
                <c:pt idx="2517">
                  <c:v>0</c:v>
                </c:pt>
                <c:pt idx="2518">
                  <c:v>0</c:v>
                </c:pt>
                <c:pt idx="2519">
                  <c:v>0</c:v>
                </c:pt>
                <c:pt idx="2520">
                  <c:v>0</c:v>
                </c:pt>
                <c:pt idx="2521">
                  <c:v>0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</c:v>
                </c:pt>
                <c:pt idx="2551">
                  <c:v>0</c:v>
                </c:pt>
                <c:pt idx="2552">
                  <c:v>0</c:v>
                </c:pt>
                <c:pt idx="2553">
                  <c:v>0</c:v>
                </c:pt>
                <c:pt idx="2554">
                  <c:v>0</c:v>
                </c:pt>
                <c:pt idx="2555">
                  <c:v>0</c:v>
                </c:pt>
                <c:pt idx="2556">
                  <c:v>0</c:v>
                </c:pt>
                <c:pt idx="2557">
                  <c:v>0</c:v>
                </c:pt>
                <c:pt idx="2558">
                  <c:v>0</c:v>
                </c:pt>
                <c:pt idx="2559">
                  <c:v>0</c:v>
                </c:pt>
                <c:pt idx="2560">
                  <c:v>0</c:v>
                </c:pt>
                <c:pt idx="2561">
                  <c:v>0</c:v>
                </c:pt>
                <c:pt idx="2562">
                  <c:v>0</c:v>
                </c:pt>
                <c:pt idx="2563">
                  <c:v>0</c:v>
                </c:pt>
                <c:pt idx="2564">
                  <c:v>0</c:v>
                </c:pt>
                <c:pt idx="2565">
                  <c:v>0</c:v>
                </c:pt>
                <c:pt idx="2566">
                  <c:v>0</c:v>
                </c:pt>
                <c:pt idx="2567">
                  <c:v>0</c:v>
                </c:pt>
                <c:pt idx="2568">
                  <c:v>0</c:v>
                </c:pt>
                <c:pt idx="2569">
                  <c:v>0</c:v>
                </c:pt>
                <c:pt idx="2570">
                  <c:v>0</c:v>
                </c:pt>
                <c:pt idx="2571">
                  <c:v>0</c:v>
                </c:pt>
                <c:pt idx="2572">
                  <c:v>0</c:v>
                </c:pt>
                <c:pt idx="2573">
                  <c:v>0</c:v>
                </c:pt>
                <c:pt idx="2574">
                  <c:v>0</c:v>
                </c:pt>
                <c:pt idx="2575">
                  <c:v>0</c:v>
                </c:pt>
                <c:pt idx="2576">
                  <c:v>0</c:v>
                </c:pt>
                <c:pt idx="2577">
                  <c:v>0</c:v>
                </c:pt>
                <c:pt idx="2578">
                  <c:v>0</c:v>
                </c:pt>
                <c:pt idx="2579">
                  <c:v>0</c:v>
                </c:pt>
                <c:pt idx="2580">
                  <c:v>0</c:v>
                </c:pt>
                <c:pt idx="2581">
                  <c:v>0</c:v>
                </c:pt>
                <c:pt idx="2582">
                  <c:v>0</c:v>
                </c:pt>
                <c:pt idx="2583">
                  <c:v>0</c:v>
                </c:pt>
                <c:pt idx="2584">
                  <c:v>0</c:v>
                </c:pt>
                <c:pt idx="2585">
                  <c:v>0</c:v>
                </c:pt>
                <c:pt idx="2586">
                  <c:v>0</c:v>
                </c:pt>
                <c:pt idx="2587">
                  <c:v>0</c:v>
                </c:pt>
                <c:pt idx="2588">
                  <c:v>0</c:v>
                </c:pt>
                <c:pt idx="2589">
                  <c:v>0</c:v>
                </c:pt>
                <c:pt idx="2590">
                  <c:v>0</c:v>
                </c:pt>
                <c:pt idx="2591">
                  <c:v>0</c:v>
                </c:pt>
                <c:pt idx="2592">
                  <c:v>0</c:v>
                </c:pt>
                <c:pt idx="2593">
                  <c:v>0</c:v>
                </c:pt>
                <c:pt idx="2594">
                  <c:v>0</c:v>
                </c:pt>
                <c:pt idx="2595">
                  <c:v>0</c:v>
                </c:pt>
                <c:pt idx="2596">
                  <c:v>0</c:v>
                </c:pt>
                <c:pt idx="2597">
                  <c:v>0</c:v>
                </c:pt>
                <c:pt idx="2598">
                  <c:v>0</c:v>
                </c:pt>
                <c:pt idx="2599">
                  <c:v>0</c:v>
                </c:pt>
                <c:pt idx="2600">
                  <c:v>0</c:v>
                </c:pt>
                <c:pt idx="2601">
                  <c:v>0</c:v>
                </c:pt>
                <c:pt idx="2602">
                  <c:v>0</c:v>
                </c:pt>
                <c:pt idx="2603">
                  <c:v>0</c:v>
                </c:pt>
                <c:pt idx="2604">
                  <c:v>0</c:v>
                </c:pt>
                <c:pt idx="2605">
                  <c:v>0</c:v>
                </c:pt>
                <c:pt idx="2606">
                  <c:v>0</c:v>
                </c:pt>
                <c:pt idx="2607">
                  <c:v>0</c:v>
                </c:pt>
                <c:pt idx="2608">
                  <c:v>0</c:v>
                </c:pt>
                <c:pt idx="2609">
                  <c:v>0</c:v>
                </c:pt>
                <c:pt idx="2610">
                  <c:v>0</c:v>
                </c:pt>
                <c:pt idx="2611">
                  <c:v>0</c:v>
                </c:pt>
                <c:pt idx="2612">
                  <c:v>0</c:v>
                </c:pt>
                <c:pt idx="2613">
                  <c:v>0</c:v>
                </c:pt>
                <c:pt idx="2614">
                  <c:v>0</c:v>
                </c:pt>
                <c:pt idx="2615">
                  <c:v>0</c:v>
                </c:pt>
                <c:pt idx="2616">
                  <c:v>0</c:v>
                </c:pt>
                <c:pt idx="2617">
                  <c:v>0</c:v>
                </c:pt>
                <c:pt idx="2618">
                  <c:v>0</c:v>
                </c:pt>
                <c:pt idx="2619">
                  <c:v>0</c:v>
                </c:pt>
                <c:pt idx="2620">
                  <c:v>0</c:v>
                </c:pt>
                <c:pt idx="2621">
                  <c:v>0</c:v>
                </c:pt>
                <c:pt idx="2622">
                  <c:v>0</c:v>
                </c:pt>
                <c:pt idx="2623">
                  <c:v>0</c:v>
                </c:pt>
                <c:pt idx="2624">
                  <c:v>0</c:v>
                </c:pt>
                <c:pt idx="2625">
                  <c:v>0</c:v>
                </c:pt>
                <c:pt idx="2626">
                  <c:v>0</c:v>
                </c:pt>
                <c:pt idx="2627">
                  <c:v>0</c:v>
                </c:pt>
                <c:pt idx="2628">
                  <c:v>0</c:v>
                </c:pt>
                <c:pt idx="2629">
                  <c:v>0</c:v>
                </c:pt>
                <c:pt idx="2630">
                  <c:v>0</c:v>
                </c:pt>
                <c:pt idx="2631">
                  <c:v>0</c:v>
                </c:pt>
                <c:pt idx="2632">
                  <c:v>0</c:v>
                </c:pt>
                <c:pt idx="2633">
                  <c:v>0</c:v>
                </c:pt>
                <c:pt idx="2634">
                  <c:v>0</c:v>
                </c:pt>
                <c:pt idx="2635">
                  <c:v>0</c:v>
                </c:pt>
                <c:pt idx="2636">
                  <c:v>0</c:v>
                </c:pt>
                <c:pt idx="2637">
                  <c:v>0</c:v>
                </c:pt>
                <c:pt idx="2638">
                  <c:v>0</c:v>
                </c:pt>
                <c:pt idx="2639">
                  <c:v>0</c:v>
                </c:pt>
                <c:pt idx="2640">
                  <c:v>0</c:v>
                </c:pt>
                <c:pt idx="2641">
                  <c:v>0</c:v>
                </c:pt>
                <c:pt idx="2642">
                  <c:v>0</c:v>
                </c:pt>
                <c:pt idx="2643">
                  <c:v>0</c:v>
                </c:pt>
                <c:pt idx="2644">
                  <c:v>0</c:v>
                </c:pt>
                <c:pt idx="2645">
                  <c:v>0</c:v>
                </c:pt>
                <c:pt idx="2646">
                  <c:v>0</c:v>
                </c:pt>
                <c:pt idx="2647">
                  <c:v>0</c:v>
                </c:pt>
                <c:pt idx="2648">
                  <c:v>0</c:v>
                </c:pt>
                <c:pt idx="2649">
                  <c:v>0</c:v>
                </c:pt>
                <c:pt idx="2650">
                  <c:v>0</c:v>
                </c:pt>
                <c:pt idx="2651">
                  <c:v>0</c:v>
                </c:pt>
                <c:pt idx="2652">
                  <c:v>0</c:v>
                </c:pt>
                <c:pt idx="2653">
                  <c:v>0</c:v>
                </c:pt>
                <c:pt idx="2654">
                  <c:v>0</c:v>
                </c:pt>
                <c:pt idx="2655">
                  <c:v>0</c:v>
                </c:pt>
                <c:pt idx="2656">
                  <c:v>0</c:v>
                </c:pt>
                <c:pt idx="2657">
                  <c:v>0</c:v>
                </c:pt>
                <c:pt idx="2658">
                  <c:v>0</c:v>
                </c:pt>
                <c:pt idx="2659">
                  <c:v>0</c:v>
                </c:pt>
                <c:pt idx="2660">
                  <c:v>0</c:v>
                </c:pt>
                <c:pt idx="2661">
                  <c:v>0</c:v>
                </c:pt>
                <c:pt idx="2662">
                  <c:v>0</c:v>
                </c:pt>
                <c:pt idx="2663">
                  <c:v>0</c:v>
                </c:pt>
                <c:pt idx="2664">
                  <c:v>1</c:v>
                </c:pt>
                <c:pt idx="2665">
                  <c:v>1</c:v>
                </c:pt>
                <c:pt idx="2666">
                  <c:v>1</c:v>
                </c:pt>
                <c:pt idx="2667">
                  <c:v>1</c:v>
                </c:pt>
                <c:pt idx="2668">
                  <c:v>1</c:v>
                </c:pt>
                <c:pt idx="2669">
                  <c:v>1</c:v>
                </c:pt>
                <c:pt idx="2670">
                  <c:v>1</c:v>
                </c:pt>
                <c:pt idx="2671">
                  <c:v>1</c:v>
                </c:pt>
                <c:pt idx="2672">
                  <c:v>1</c:v>
                </c:pt>
                <c:pt idx="2673">
                  <c:v>1</c:v>
                </c:pt>
                <c:pt idx="2674">
                  <c:v>1</c:v>
                </c:pt>
                <c:pt idx="2675">
                  <c:v>1</c:v>
                </c:pt>
                <c:pt idx="2676">
                  <c:v>1</c:v>
                </c:pt>
                <c:pt idx="2677">
                  <c:v>1</c:v>
                </c:pt>
                <c:pt idx="2678">
                  <c:v>1</c:v>
                </c:pt>
                <c:pt idx="2679">
                  <c:v>1</c:v>
                </c:pt>
                <c:pt idx="2680">
                  <c:v>1</c:v>
                </c:pt>
                <c:pt idx="2681">
                  <c:v>1</c:v>
                </c:pt>
                <c:pt idx="2682">
                  <c:v>1</c:v>
                </c:pt>
                <c:pt idx="2683">
                  <c:v>1</c:v>
                </c:pt>
                <c:pt idx="2684">
                  <c:v>1</c:v>
                </c:pt>
                <c:pt idx="2685">
                  <c:v>1</c:v>
                </c:pt>
                <c:pt idx="2686">
                  <c:v>1</c:v>
                </c:pt>
                <c:pt idx="2687">
                  <c:v>1</c:v>
                </c:pt>
                <c:pt idx="2688">
                  <c:v>1</c:v>
                </c:pt>
                <c:pt idx="2689">
                  <c:v>1</c:v>
                </c:pt>
                <c:pt idx="2690">
                  <c:v>1</c:v>
                </c:pt>
                <c:pt idx="2691">
                  <c:v>1</c:v>
                </c:pt>
                <c:pt idx="2692">
                  <c:v>1</c:v>
                </c:pt>
                <c:pt idx="2693">
                  <c:v>1</c:v>
                </c:pt>
                <c:pt idx="2694">
                  <c:v>1</c:v>
                </c:pt>
                <c:pt idx="2695">
                  <c:v>1</c:v>
                </c:pt>
                <c:pt idx="2696">
                  <c:v>1</c:v>
                </c:pt>
                <c:pt idx="2697">
                  <c:v>1</c:v>
                </c:pt>
                <c:pt idx="2698">
                  <c:v>1</c:v>
                </c:pt>
                <c:pt idx="2699">
                  <c:v>1</c:v>
                </c:pt>
                <c:pt idx="2700">
                  <c:v>1</c:v>
                </c:pt>
                <c:pt idx="2701">
                  <c:v>1</c:v>
                </c:pt>
                <c:pt idx="2702">
                  <c:v>1</c:v>
                </c:pt>
                <c:pt idx="2703">
                  <c:v>1</c:v>
                </c:pt>
                <c:pt idx="2704">
                  <c:v>1</c:v>
                </c:pt>
                <c:pt idx="2705">
                  <c:v>1</c:v>
                </c:pt>
                <c:pt idx="2706">
                  <c:v>1</c:v>
                </c:pt>
                <c:pt idx="2707">
                  <c:v>1</c:v>
                </c:pt>
                <c:pt idx="2708">
                  <c:v>1</c:v>
                </c:pt>
                <c:pt idx="2709">
                  <c:v>1</c:v>
                </c:pt>
                <c:pt idx="2710">
                  <c:v>1</c:v>
                </c:pt>
                <c:pt idx="2711">
                  <c:v>1</c:v>
                </c:pt>
                <c:pt idx="2712">
                  <c:v>1</c:v>
                </c:pt>
                <c:pt idx="2713">
                  <c:v>1</c:v>
                </c:pt>
                <c:pt idx="2714">
                  <c:v>1</c:v>
                </c:pt>
                <c:pt idx="2715">
                  <c:v>1</c:v>
                </c:pt>
                <c:pt idx="2716">
                  <c:v>1</c:v>
                </c:pt>
                <c:pt idx="2717">
                  <c:v>1</c:v>
                </c:pt>
                <c:pt idx="2718">
                  <c:v>1</c:v>
                </c:pt>
                <c:pt idx="2719">
                  <c:v>1</c:v>
                </c:pt>
                <c:pt idx="2720">
                  <c:v>1</c:v>
                </c:pt>
                <c:pt idx="2721">
                  <c:v>1</c:v>
                </c:pt>
                <c:pt idx="2722">
                  <c:v>1</c:v>
                </c:pt>
                <c:pt idx="2723">
                  <c:v>1</c:v>
                </c:pt>
                <c:pt idx="2724">
                  <c:v>1</c:v>
                </c:pt>
                <c:pt idx="2725">
                  <c:v>1</c:v>
                </c:pt>
                <c:pt idx="2726">
                  <c:v>1</c:v>
                </c:pt>
                <c:pt idx="2727">
                  <c:v>1</c:v>
                </c:pt>
                <c:pt idx="2728">
                  <c:v>1</c:v>
                </c:pt>
                <c:pt idx="2729">
                  <c:v>1</c:v>
                </c:pt>
                <c:pt idx="2730">
                  <c:v>1</c:v>
                </c:pt>
                <c:pt idx="2731">
                  <c:v>1</c:v>
                </c:pt>
                <c:pt idx="2732">
                  <c:v>1</c:v>
                </c:pt>
                <c:pt idx="2733">
                  <c:v>1</c:v>
                </c:pt>
                <c:pt idx="2734">
                  <c:v>1</c:v>
                </c:pt>
                <c:pt idx="2735">
                  <c:v>1</c:v>
                </c:pt>
                <c:pt idx="2736">
                  <c:v>1</c:v>
                </c:pt>
                <c:pt idx="2737">
                  <c:v>1</c:v>
                </c:pt>
                <c:pt idx="2738">
                  <c:v>1</c:v>
                </c:pt>
                <c:pt idx="2739">
                  <c:v>1</c:v>
                </c:pt>
                <c:pt idx="2740">
                  <c:v>1</c:v>
                </c:pt>
                <c:pt idx="2741">
                  <c:v>1</c:v>
                </c:pt>
                <c:pt idx="2742">
                  <c:v>1</c:v>
                </c:pt>
                <c:pt idx="2743">
                  <c:v>1</c:v>
                </c:pt>
                <c:pt idx="2744">
                  <c:v>1</c:v>
                </c:pt>
                <c:pt idx="2745">
                  <c:v>1</c:v>
                </c:pt>
                <c:pt idx="274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1C4-4EAB-A432-FEDA9AE168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58382928"/>
        <c:axId val="1323975712"/>
      </c:barChar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30-Yr FRM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Sheet1!$A$2:$A$2748</c:f>
              <c:numCache>
                <c:formatCode>m/d/yyyy</c:formatCode>
                <c:ptCount val="2747"/>
                <c:pt idx="0">
                  <c:v>26025</c:v>
                </c:pt>
                <c:pt idx="1">
                  <c:v>26032</c:v>
                </c:pt>
                <c:pt idx="2">
                  <c:v>26039</c:v>
                </c:pt>
                <c:pt idx="3">
                  <c:v>26046</c:v>
                </c:pt>
                <c:pt idx="4">
                  <c:v>26053</c:v>
                </c:pt>
                <c:pt idx="5">
                  <c:v>26060</c:v>
                </c:pt>
                <c:pt idx="6">
                  <c:v>26067</c:v>
                </c:pt>
                <c:pt idx="7">
                  <c:v>26074</c:v>
                </c:pt>
                <c:pt idx="8">
                  <c:v>26081</c:v>
                </c:pt>
                <c:pt idx="9">
                  <c:v>26088</c:v>
                </c:pt>
                <c:pt idx="10">
                  <c:v>26095</c:v>
                </c:pt>
                <c:pt idx="11">
                  <c:v>26102</c:v>
                </c:pt>
                <c:pt idx="12">
                  <c:v>26109</c:v>
                </c:pt>
                <c:pt idx="13">
                  <c:v>26116</c:v>
                </c:pt>
                <c:pt idx="14">
                  <c:v>26123</c:v>
                </c:pt>
                <c:pt idx="15">
                  <c:v>26130</c:v>
                </c:pt>
                <c:pt idx="16">
                  <c:v>26137</c:v>
                </c:pt>
                <c:pt idx="17">
                  <c:v>26144</c:v>
                </c:pt>
                <c:pt idx="18">
                  <c:v>26151</c:v>
                </c:pt>
                <c:pt idx="19">
                  <c:v>26158</c:v>
                </c:pt>
                <c:pt idx="20">
                  <c:v>26165</c:v>
                </c:pt>
                <c:pt idx="21">
                  <c:v>26172</c:v>
                </c:pt>
                <c:pt idx="22">
                  <c:v>26179</c:v>
                </c:pt>
                <c:pt idx="23">
                  <c:v>26186</c:v>
                </c:pt>
                <c:pt idx="24">
                  <c:v>26193</c:v>
                </c:pt>
                <c:pt idx="25">
                  <c:v>26200</c:v>
                </c:pt>
                <c:pt idx="26">
                  <c:v>26207</c:v>
                </c:pt>
                <c:pt idx="27">
                  <c:v>26214</c:v>
                </c:pt>
                <c:pt idx="28">
                  <c:v>26221</c:v>
                </c:pt>
                <c:pt idx="29">
                  <c:v>26228</c:v>
                </c:pt>
                <c:pt idx="30">
                  <c:v>26235</c:v>
                </c:pt>
                <c:pt idx="31">
                  <c:v>26242</c:v>
                </c:pt>
                <c:pt idx="32">
                  <c:v>26249</c:v>
                </c:pt>
                <c:pt idx="33">
                  <c:v>26256</c:v>
                </c:pt>
                <c:pt idx="34">
                  <c:v>26263</c:v>
                </c:pt>
                <c:pt idx="35">
                  <c:v>26270</c:v>
                </c:pt>
                <c:pt idx="36">
                  <c:v>26277</c:v>
                </c:pt>
                <c:pt idx="37">
                  <c:v>26284</c:v>
                </c:pt>
                <c:pt idx="38">
                  <c:v>26291</c:v>
                </c:pt>
                <c:pt idx="39">
                  <c:v>26299</c:v>
                </c:pt>
                <c:pt idx="40">
                  <c:v>26306</c:v>
                </c:pt>
                <c:pt idx="41">
                  <c:v>26313</c:v>
                </c:pt>
                <c:pt idx="42">
                  <c:v>26320</c:v>
                </c:pt>
                <c:pt idx="43">
                  <c:v>26327</c:v>
                </c:pt>
                <c:pt idx="44">
                  <c:v>26334</c:v>
                </c:pt>
                <c:pt idx="45">
                  <c:v>26341</c:v>
                </c:pt>
                <c:pt idx="46">
                  <c:v>26348</c:v>
                </c:pt>
                <c:pt idx="47">
                  <c:v>26355</c:v>
                </c:pt>
                <c:pt idx="48">
                  <c:v>26362</c:v>
                </c:pt>
                <c:pt idx="49">
                  <c:v>26369</c:v>
                </c:pt>
                <c:pt idx="50">
                  <c:v>26376</c:v>
                </c:pt>
                <c:pt idx="51">
                  <c:v>26383</c:v>
                </c:pt>
                <c:pt idx="52">
                  <c:v>26390</c:v>
                </c:pt>
                <c:pt idx="53">
                  <c:v>26397</c:v>
                </c:pt>
                <c:pt idx="54">
                  <c:v>26404</c:v>
                </c:pt>
                <c:pt idx="55">
                  <c:v>26411</c:v>
                </c:pt>
                <c:pt idx="56">
                  <c:v>26418</c:v>
                </c:pt>
                <c:pt idx="57">
                  <c:v>26425</c:v>
                </c:pt>
                <c:pt idx="58">
                  <c:v>26432</c:v>
                </c:pt>
                <c:pt idx="59">
                  <c:v>26439</c:v>
                </c:pt>
                <c:pt idx="60">
                  <c:v>26446</c:v>
                </c:pt>
                <c:pt idx="61">
                  <c:v>26453</c:v>
                </c:pt>
                <c:pt idx="62">
                  <c:v>26460</c:v>
                </c:pt>
                <c:pt idx="63">
                  <c:v>26467</c:v>
                </c:pt>
                <c:pt idx="64">
                  <c:v>26474</c:v>
                </c:pt>
                <c:pt idx="65">
                  <c:v>26481</c:v>
                </c:pt>
                <c:pt idx="66">
                  <c:v>26488</c:v>
                </c:pt>
                <c:pt idx="67">
                  <c:v>26495</c:v>
                </c:pt>
                <c:pt idx="68">
                  <c:v>26502</c:v>
                </c:pt>
                <c:pt idx="69">
                  <c:v>26509</c:v>
                </c:pt>
                <c:pt idx="70">
                  <c:v>26516</c:v>
                </c:pt>
                <c:pt idx="71">
                  <c:v>26523</c:v>
                </c:pt>
                <c:pt idx="72">
                  <c:v>26530</c:v>
                </c:pt>
                <c:pt idx="73">
                  <c:v>26537</c:v>
                </c:pt>
                <c:pt idx="74">
                  <c:v>26544</c:v>
                </c:pt>
                <c:pt idx="75">
                  <c:v>26551</c:v>
                </c:pt>
                <c:pt idx="76">
                  <c:v>26558</c:v>
                </c:pt>
                <c:pt idx="77">
                  <c:v>26565</c:v>
                </c:pt>
                <c:pt idx="78">
                  <c:v>26572</c:v>
                </c:pt>
                <c:pt idx="79">
                  <c:v>26579</c:v>
                </c:pt>
                <c:pt idx="80">
                  <c:v>26586</c:v>
                </c:pt>
                <c:pt idx="81">
                  <c:v>26593</c:v>
                </c:pt>
                <c:pt idx="82">
                  <c:v>26600</c:v>
                </c:pt>
                <c:pt idx="83">
                  <c:v>26607</c:v>
                </c:pt>
                <c:pt idx="84">
                  <c:v>26614</c:v>
                </c:pt>
                <c:pt idx="85">
                  <c:v>26621</c:v>
                </c:pt>
                <c:pt idx="86">
                  <c:v>26628</c:v>
                </c:pt>
                <c:pt idx="87">
                  <c:v>26635</c:v>
                </c:pt>
                <c:pt idx="88">
                  <c:v>26642</c:v>
                </c:pt>
                <c:pt idx="89">
                  <c:v>26649</c:v>
                </c:pt>
                <c:pt idx="90">
                  <c:v>26656</c:v>
                </c:pt>
                <c:pt idx="91">
                  <c:v>26665</c:v>
                </c:pt>
                <c:pt idx="92">
                  <c:v>26672</c:v>
                </c:pt>
                <c:pt idx="93">
                  <c:v>26679</c:v>
                </c:pt>
                <c:pt idx="94">
                  <c:v>26686</c:v>
                </c:pt>
                <c:pt idx="95">
                  <c:v>26693</c:v>
                </c:pt>
                <c:pt idx="96">
                  <c:v>26700</c:v>
                </c:pt>
                <c:pt idx="97">
                  <c:v>26707</c:v>
                </c:pt>
                <c:pt idx="98">
                  <c:v>26714</c:v>
                </c:pt>
                <c:pt idx="99">
                  <c:v>26721</c:v>
                </c:pt>
                <c:pt idx="100">
                  <c:v>26728</c:v>
                </c:pt>
                <c:pt idx="101">
                  <c:v>26735</c:v>
                </c:pt>
                <c:pt idx="102">
                  <c:v>26742</c:v>
                </c:pt>
                <c:pt idx="103">
                  <c:v>26749</c:v>
                </c:pt>
                <c:pt idx="104">
                  <c:v>26756</c:v>
                </c:pt>
                <c:pt idx="105">
                  <c:v>26763</c:v>
                </c:pt>
                <c:pt idx="106">
                  <c:v>26770</c:v>
                </c:pt>
                <c:pt idx="107">
                  <c:v>26777</c:v>
                </c:pt>
                <c:pt idx="108">
                  <c:v>26784</c:v>
                </c:pt>
                <c:pt idx="109">
                  <c:v>26791</c:v>
                </c:pt>
                <c:pt idx="110">
                  <c:v>26798</c:v>
                </c:pt>
                <c:pt idx="111">
                  <c:v>26805</c:v>
                </c:pt>
                <c:pt idx="112">
                  <c:v>26812</c:v>
                </c:pt>
                <c:pt idx="113">
                  <c:v>26819</c:v>
                </c:pt>
                <c:pt idx="114">
                  <c:v>26826</c:v>
                </c:pt>
                <c:pt idx="115">
                  <c:v>26833</c:v>
                </c:pt>
                <c:pt idx="116">
                  <c:v>26840</c:v>
                </c:pt>
                <c:pt idx="117">
                  <c:v>26847</c:v>
                </c:pt>
                <c:pt idx="118">
                  <c:v>26854</c:v>
                </c:pt>
                <c:pt idx="119">
                  <c:v>26861</c:v>
                </c:pt>
                <c:pt idx="120">
                  <c:v>26868</c:v>
                </c:pt>
                <c:pt idx="121">
                  <c:v>26875</c:v>
                </c:pt>
                <c:pt idx="122">
                  <c:v>26882</c:v>
                </c:pt>
                <c:pt idx="123">
                  <c:v>26889</c:v>
                </c:pt>
                <c:pt idx="124">
                  <c:v>26896</c:v>
                </c:pt>
                <c:pt idx="125">
                  <c:v>26903</c:v>
                </c:pt>
                <c:pt idx="126">
                  <c:v>26910</c:v>
                </c:pt>
                <c:pt idx="127">
                  <c:v>26917</c:v>
                </c:pt>
                <c:pt idx="128">
                  <c:v>26924</c:v>
                </c:pt>
                <c:pt idx="129">
                  <c:v>26931</c:v>
                </c:pt>
                <c:pt idx="130">
                  <c:v>26938</c:v>
                </c:pt>
                <c:pt idx="131">
                  <c:v>26945</c:v>
                </c:pt>
                <c:pt idx="132">
                  <c:v>26952</c:v>
                </c:pt>
                <c:pt idx="133">
                  <c:v>26959</c:v>
                </c:pt>
                <c:pt idx="134">
                  <c:v>26966</c:v>
                </c:pt>
                <c:pt idx="135">
                  <c:v>26973</c:v>
                </c:pt>
                <c:pt idx="136">
                  <c:v>26980</c:v>
                </c:pt>
                <c:pt idx="137">
                  <c:v>26987</c:v>
                </c:pt>
                <c:pt idx="138">
                  <c:v>26994</c:v>
                </c:pt>
                <c:pt idx="139">
                  <c:v>27001</c:v>
                </c:pt>
                <c:pt idx="140">
                  <c:v>27008</c:v>
                </c:pt>
                <c:pt idx="141">
                  <c:v>27015</c:v>
                </c:pt>
                <c:pt idx="142">
                  <c:v>27022</c:v>
                </c:pt>
                <c:pt idx="143">
                  <c:v>27030</c:v>
                </c:pt>
                <c:pt idx="144">
                  <c:v>27037</c:v>
                </c:pt>
                <c:pt idx="145">
                  <c:v>27044</c:v>
                </c:pt>
                <c:pt idx="146">
                  <c:v>27051</c:v>
                </c:pt>
                <c:pt idx="147">
                  <c:v>27058</c:v>
                </c:pt>
                <c:pt idx="148">
                  <c:v>27065</c:v>
                </c:pt>
                <c:pt idx="149">
                  <c:v>27072</c:v>
                </c:pt>
                <c:pt idx="150">
                  <c:v>27079</c:v>
                </c:pt>
                <c:pt idx="151">
                  <c:v>27086</c:v>
                </c:pt>
                <c:pt idx="152">
                  <c:v>27093</c:v>
                </c:pt>
                <c:pt idx="153">
                  <c:v>27100</c:v>
                </c:pt>
                <c:pt idx="154">
                  <c:v>27107</c:v>
                </c:pt>
                <c:pt idx="155">
                  <c:v>27114</c:v>
                </c:pt>
                <c:pt idx="156">
                  <c:v>27121</c:v>
                </c:pt>
                <c:pt idx="157">
                  <c:v>27128</c:v>
                </c:pt>
                <c:pt idx="158">
                  <c:v>27135</c:v>
                </c:pt>
                <c:pt idx="159">
                  <c:v>27142</c:v>
                </c:pt>
                <c:pt idx="160">
                  <c:v>27149</c:v>
                </c:pt>
                <c:pt idx="161">
                  <c:v>27156</c:v>
                </c:pt>
                <c:pt idx="162">
                  <c:v>27163</c:v>
                </c:pt>
                <c:pt idx="163">
                  <c:v>27170</c:v>
                </c:pt>
                <c:pt idx="164">
                  <c:v>27177</c:v>
                </c:pt>
                <c:pt idx="165">
                  <c:v>27184</c:v>
                </c:pt>
                <c:pt idx="166">
                  <c:v>27191</c:v>
                </c:pt>
                <c:pt idx="167">
                  <c:v>27198</c:v>
                </c:pt>
                <c:pt idx="168">
                  <c:v>27205</c:v>
                </c:pt>
                <c:pt idx="169">
                  <c:v>27212</c:v>
                </c:pt>
                <c:pt idx="170">
                  <c:v>27219</c:v>
                </c:pt>
                <c:pt idx="171">
                  <c:v>27226</c:v>
                </c:pt>
                <c:pt idx="172">
                  <c:v>27233</c:v>
                </c:pt>
                <c:pt idx="173">
                  <c:v>27240</c:v>
                </c:pt>
                <c:pt idx="174">
                  <c:v>27247</c:v>
                </c:pt>
                <c:pt idx="175">
                  <c:v>27254</c:v>
                </c:pt>
                <c:pt idx="176">
                  <c:v>27261</c:v>
                </c:pt>
                <c:pt idx="177">
                  <c:v>27268</c:v>
                </c:pt>
                <c:pt idx="178">
                  <c:v>27275</c:v>
                </c:pt>
                <c:pt idx="179">
                  <c:v>27282</c:v>
                </c:pt>
                <c:pt idx="180">
                  <c:v>27289</c:v>
                </c:pt>
                <c:pt idx="181">
                  <c:v>27296</c:v>
                </c:pt>
                <c:pt idx="182">
                  <c:v>27303</c:v>
                </c:pt>
                <c:pt idx="183">
                  <c:v>27310</c:v>
                </c:pt>
                <c:pt idx="184">
                  <c:v>27317</c:v>
                </c:pt>
                <c:pt idx="185">
                  <c:v>27324</c:v>
                </c:pt>
                <c:pt idx="186">
                  <c:v>27331</c:v>
                </c:pt>
                <c:pt idx="187">
                  <c:v>27338</c:v>
                </c:pt>
                <c:pt idx="188">
                  <c:v>27345</c:v>
                </c:pt>
                <c:pt idx="189">
                  <c:v>27352</c:v>
                </c:pt>
                <c:pt idx="190">
                  <c:v>27359</c:v>
                </c:pt>
                <c:pt idx="191">
                  <c:v>27366</c:v>
                </c:pt>
                <c:pt idx="192">
                  <c:v>27373</c:v>
                </c:pt>
                <c:pt idx="193">
                  <c:v>27380</c:v>
                </c:pt>
                <c:pt idx="194">
                  <c:v>27387</c:v>
                </c:pt>
                <c:pt idx="195">
                  <c:v>27395</c:v>
                </c:pt>
                <c:pt idx="196">
                  <c:v>27402</c:v>
                </c:pt>
                <c:pt idx="197">
                  <c:v>27409</c:v>
                </c:pt>
                <c:pt idx="198">
                  <c:v>27416</c:v>
                </c:pt>
                <c:pt idx="199">
                  <c:v>27423</c:v>
                </c:pt>
                <c:pt idx="200">
                  <c:v>27430</c:v>
                </c:pt>
                <c:pt idx="201">
                  <c:v>27437</c:v>
                </c:pt>
                <c:pt idx="202">
                  <c:v>27444</c:v>
                </c:pt>
                <c:pt idx="203">
                  <c:v>27451</c:v>
                </c:pt>
                <c:pt idx="204">
                  <c:v>27458</c:v>
                </c:pt>
                <c:pt idx="205">
                  <c:v>27465</c:v>
                </c:pt>
                <c:pt idx="206">
                  <c:v>27472</c:v>
                </c:pt>
                <c:pt idx="207">
                  <c:v>27479</c:v>
                </c:pt>
                <c:pt idx="208">
                  <c:v>27486</c:v>
                </c:pt>
                <c:pt idx="209">
                  <c:v>27493</c:v>
                </c:pt>
                <c:pt idx="210">
                  <c:v>27500</c:v>
                </c:pt>
                <c:pt idx="211">
                  <c:v>27507</c:v>
                </c:pt>
                <c:pt idx="212">
                  <c:v>27514</c:v>
                </c:pt>
                <c:pt idx="213">
                  <c:v>27521</c:v>
                </c:pt>
                <c:pt idx="214">
                  <c:v>27528</c:v>
                </c:pt>
                <c:pt idx="215">
                  <c:v>27535</c:v>
                </c:pt>
                <c:pt idx="216">
                  <c:v>27542</c:v>
                </c:pt>
                <c:pt idx="217">
                  <c:v>27549</c:v>
                </c:pt>
                <c:pt idx="218">
                  <c:v>27556</c:v>
                </c:pt>
                <c:pt idx="219">
                  <c:v>27563</c:v>
                </c:pt>
                <c:pt idx="220">
                  <c:v>27570</c:v>
                </c:pt>
                <c:pt idx="221">
                  <c:v>27577</c:v>
                </c:pt>
                <c:pt idx="222">
                  <c:v>27584</c:v>
                </c:pt>
                <c:pt idx="223">
                  <c:v>27591</c:v>
                </c:pt>
                <c:pt idx="224">
                  <c:v>27598</c:v>
                </c:pt>
                <c:pt idx="225">
                  <c:v>27605</c:v>
                </c:pt>
                <c:pt idx="226">
                  <c:v>27612</c:v>
                </c:pt>
                <c:pt idx="227">
                  <c:v>27619</c:v>
                </c:pt>
                <c:pt idx="228">
                  <c:v>27626</c:v>
                </c:pt>
                <c:pt idx="229">
                  <c:v>27633</c:v>
                </c:pt>
                <c:pt idx="230">
                  <c:v>27640</c:v>
                </c:pt>
                <c:pt idx="231">
                  <c:v>27647</c:v>
                </c:pt>
                <c:pt idx="232">
                  <c:v>27654</c:v>
                </c:pt>
                <c:pt idx="233">
                  <c:v>27661</c:v>
                </c:pt>
                <c:pt idx="234">
                  <c:v>27668</c:v>
                </c:pt>
                <c:pt idx="235">
                  <c:v>27675</c:v>
                </c:pt>
                <c:pt idx="236">
                  <c:v>27682</c:v>
                </c:pt>
                <c:pt idx="237">
                  <c:v>27689</c:v>
                </c:pt>
                <c:pt idx="238">
                  <c:v>27696</c:v>
                </c:pt>
                <c:pt idx="239">
                  <c:v>27703</c:v>
                </c:pt>
                <c:pt idx="240">
                  <c:v>27710</c:v>
                </c:pt>
                <c:pt idx="241">
                  <c:v>27717</c:v>
                </c:pt>
                <c:pt idx="242">
                  <c:v>27724</c:v>
                </c:pt>
                <c:pt idx="243">
                  <c:v>27731</c:v>
                </c:pt>
                <c:pt idx="244">
                  <c:v>27738</c:v>
                </c:pt>
                <c:pt idx="245">
                  <c:v>27745</c:v>
                </c:pt>
                <c:pt idx="246">
                  <c:v>27752</c:v>
                </c:pt>
                <c:pt idx="247">
                  <c:v>27760</c:v>
                </c:pt>
                <c:pt idx="248">
                  <c:v>27767</c:v>
                </c:pt>
                <c:pt idx="249">
                  <c:v>27774</c:v>
                </c:pt>
                <c:pt idx="250">
                  <c:v>27781</c:v>
                </c:pt>
                <c:pt idx="251">
                  <c:v>27788</c:v>
                </c:pt>
                <c:pt idx="252">
                  <c:v>27795</c:v>
                </c:pt>
                <c:pt idx="253">
                  <c:v>27802</c:v>
                </c:pt>
                <c:pt idx="254">
                  <c:v>27809</c:v>
                </c:pt>
                <c:pt idx="255">
                  <c:v>27816</c:v>
                </c:pt>
                <c:pt idx="256">
                  <c:v>27823</c:v>
                </c:pt>
                <c:pt idx="257">
                  <c:v>27830</c:v>
                </c:pt>
                <c:pt idx="258">
                  <c:v>27837</c:v>
                </c:pt>
                <c:pt idx="259">
                  <c:v>27844</c:v>
                </c:pt>
                <c:pt idx="260">
                  <c:v>27851</c:v>
                </c:pt>
                <c:pt idx="261">
                  <c:v>27858</c:v>
                </c:pt>
                <c:pt idx="262">
                  <c:v>27865</c:v>
                </c:pt>
                <c:pt idx="263">
                  <c:v>27872</c:v>
                </c:pt>
                <c:pt idx="264">
                  <c:v>27879</c:v>
                </c:pt>
                <c:pt idx="265">
                  <c:v>27886</c:v>
                </c:pt>
                <c:pt idx="266">
                  <c:v>27893</c:v>
                </c:pt>
                <c:pt idx="267">
                  <c:v>27900</c:v>
                </c:pt>
                <c:pt idx="268">
                  <c:v>27907</c:v>
                </c:pt>
                <c:pt idx="269">
                  <c:v>27914</c:v>
                </c:pt>
                <c:pt idx="270">
                  <c:v>27921</c:v>
                </c:pt>
                <c:pt idx="271">
                  <c:v>27928</c:v>
                </c:pt>
                <c:pt idx="272">
                  <c:v>27935</c:v>
                </c:pt>
                <c:pt idx="273">
                  <c:v>27942</c:v>
                </c:pt>
                <c:pt idx="274">
                  <c:v>27949</c:v>
                </c:pt>
                <c:pt idx="275">
                  <c:v>27956</c:v>
                </c:pt>
                <c:pt idx="276">
                  <c:v>27963</c:v>
                </c:pt>
                <c:pt idx="277">
                  <c:v>27970</c:v>
                </c:pt>
                <c:pt idx="278">
                  <c:v>27977</c:v>
                </c:pt>
                <c:pt idx="279">
                  <c:v>27984</c:v>
                </c:pt>
                <c:pt idx="280">
                  <c:v>27991</c:v>
                </c:pt>
                <c:pt idx="281">
                  <c:v>27998</c:v>
                </c:pt>
                <c:pt idx="282">
                  <c:v>28005</c:v>
                </c:pt>
                <c:pt idx="283">
                  <c:v>28012</c:v>
                </c:pt>
                <c:pt idx="284">
                  <c:v>28019</c:v>
                </c:pt>
                <c:pt idx="285">
                  <c:v>28026</c:v>
                </c:pt>
                <c:pt idx="286">
                  <c:v>28033</c:v>
                </c:pt>
                <c:pt idx="287">
                  <c:v>28040</c:v>
                </c:pt>
                <c:pt idx="288">
                  <c:v>28047</c:v>
                </c:pt>
                <c:pt idx="289">
                  <c:v>28054</c:v>
                </c:pt>
                <c:pt idx="290">
                  <c:v>28061</c:v>
                </c:pt>
                <c:pt idx="291">
                  <c:v>28068</c:v>
                </c:pt>
                <c:pt idx="292">
                  <c:v>28075</c:v>
                </c:pt>
                <c:pt idx="293">
                  <c:v>28082</c:v>
                </c:pt>
                <c:pt idx="294">
                  <c:v>28089</c:v>
                </c:pt>
                <c:pt idx="295">
                  <c:v>28096</c:v>
                </c:pt>
                <c:pt idx="296">
                  <c:v>28103</c:v>
                </c:pt>
                <c:pt idx="297">
                  <c:v>28110</c:v>
                </c:pt>
                <c:pt idx="298">
                  <c:v>28117</c:v>
                </c:pt>
                <c:pt idx="299">
                  <c:v>28126</c:v>
                </c:pt>
                <c:pt idx="300">
                  <c:v>28133</c:v>
                </c:pt>
                <c:pt idx="301">
                  <c:v>28140</c:v>
                </c:pt>
                <c:pt idx="302">
                  <c:v>28147</c:v>
                </c:pt>
                <c:pt idx="303">
                  <c:v>28154</c:v>
                </c:pt>
                <c:pt idx="304">
                  <c:v>28161</c:v>
                </c:pt>
                <c:pt idx="305">
                  <c:v>28168</c:v>
                </c:pt>
                <c:pt idx="306">
                  <c:v>28175</c:v>
                </c:pt>
                <c:pt idx="307">
                  <c:v>28182</c:v>
                </c:pt>
                <c:pt idx="308">
                  <c:v>28189</c:v>
                </c:pt>
                <c:pt idx="309">
                  <c:v>28196</c:v>
                </c:pt>
                <c:pt idx="310">
                  <c:v>28203</c:v>
                </c:pt>
                <c:pt idx="311">
                  <c:v>28210</c:v>
                </c:pt>
                <c:pt idx="312">
                  <c:v>28217</c:v>
                </c:pt>
                <c:pt idx="313">
                  <c:v>28224</c:v>
                </c:pt>
                <c:pt idx="314">
                  <c:v>28231</c:v>
                </c:pt>
                <c:pt idx="315">
                  <c:v>28238</c:v>
                </c:pt>
                <c:pt idx="316">
                  <c:v>28245</c:v>
                </c:pt>
                <c:pt idx="317">
                  <c:v>28252</c:v>
                </c:pt>
                <c:pt idx="318">
                  <c:v>28259</c:v>
                </c:pt>
                <c:pt idx="319">
                  <c:v>28266</c:v>
                </c:pt>
                <c:pt idx="320">
                  <c:v>28273</c:v>
                </c:pt>
                <c:pt idx="321">
                  <c:v>28280</c:v>
                </c:pt>
                <c:pt idx="322">
                  <c:v>28287</c:v>
                </c:pt>
                <c:pt idx="323">
                  <c:v>28294</c:v>
                </c:pt>
                <c:pt idx="324">
                  <c:v>28301</c:v>
                </c:pt>
                <c:pt idx="325">
                  <c:v>28308</c:v>
                </c:pt>
                <c:pt idx="326">
                  <c:v>28315</c:v>
                </c:pt>
                <c:pt idx="327">
                  <c:v>28322</c:v>
                </c:pt>
                <c:pt idx="328">
                  <c:v>28329</c:v>
                </c:pt>
                <c:pt idx="329">
                  <c:v>28336</c:v>
                </c:pt>
                <c:pt idx="330">
                  <c:v>28343</c:v>
                </c:pt>
                <c:pt idx="331">
                  <c:v>28350</c:v>
                </c:pt>
                <c:pt idx="332">
                  <c:v>28357</c:v>
                </c:pt>
                <c:pt idx="333">
                  <c:v>28364</c:v>
                </c:pt>
                <c:pt idx="334">
                  <c:v>28371</c:v>
                </c:pt>
                <c:pt idx="335">
                  <c:v>28378</c:v>
                </c:pt>
                <c:pt idx="336">
                  <c:v>28385</c:v>
                </c:pt>
                <c:pt idx="337">
                  <c:v>28392</c:v>
                </c:pt>
                <c:pt idx="338">
                  <c:v>28399</c:v>
                </c:pt>
                <c:pt idx="339">
                  <c:v>28406</c:v>
                </c:pt>
                <c:pt idx="340">
                  <c:v>28413</c:v>
                </c:pt>
                <c:pt idx="341">
                  <c:v>28420</c:v>
                </c:pt>
                <c:pt idx="342">
                  <c:v>28427</c:v>
                </c:pt>
                <c:pt idx="343">
                  <c:v>28434</c:v>
                </c:pt>
                <c:pt idx="344">
                  <c:v>28441</c:v>
                </c:pt>
                <c:pt idx="345">
                  <c:v>28448</c:v>
                </c:pt>
                <c:pt idx="346">
                  <c:v>28455</c:v>
                </c:pt>
                <c:pt idx="347">
                  <c:v>28462</c:v>
                </c:pt>
                <c:pt idx="348">
                  <c:v>28469</c:v>
                </c:pt>
                <c:pt idx="349">
                  <c:v>28476</c:v>
                </c:pt>
                <c:pt idx="350">
                  <c:v>28483</c:v>
                </c:pt>
                <c:pt idx="351">
                  <c:v>28491</c:v>
                </c:pt>
                <c:pt idx="352">
                  <c:v>28498</c:v>
                </c:pt>
                <c:pt idx="353">
                  <c:v>28505</c:v>
                </c:pt>
                <c:pt idx="354">
                  <c:v>28512</c:v>
                </c:pt>
                <c:pt idx="355">
                  <c:v>28519</c:v>
                </c:pt>
                <c:pt idx="356">
                  <c:v>28526</c:v>
                </c:pt>
                <c:pt idx="357">
                  <c:v>28533</c:v>
                </c:pt>
                <c:pt idx="358">
                  <c:v>28540</c:v>
                </c:pt>
                <c:pt idx="359">
                  <c:v>28547</c:v>
                </c:pt>
                <c:pt idx="360">
                  <c:v>28554</c:v>
                </c:pt>
                <c:pt idx="361">
                  <c:v>28561</c:v>
                </c:pt>
                <c:pt idx="362">
                  <c:v>28568</c:v>
                </c:pt>
                <c:pt idx="363">
                  <c:v>28575</c:v>
                </c:pt>
                <c:pt idx="364">
                  <c:v>28582</c:v>
                </c:pt>
                <c:pt idx="365">
                  <c:v>28589</c:v>
                </c:pt>
                <c:pt idx="366">
                  <c:v>28596</c:v>
                </c:pt>
                <c:pt idx="367">
                  <c:v>28603</c:v>
                </c:pt>
                <c:pt idx="368">
                  <c:v>28610</c:v>
                </c:pt>
                <c:pt idx="369">
                  <c:v>28617</c:v>
                </c:pt>
                <c:pt idx="370">
                  <c:v>28624</c:v>
                </c:pt>
                <c:pt idx="371">
                  <c:v>28631</c:v>
                </c:pt>
                <c:pt idx="372">
                  <c:v>28638</c:v>
                </c:pt>
                <c:pt idx="373">
                  <c:v>28645</c:v>
                </c:pt>
                <c:pt idx="374">
                  <c:v>28652</c:v>
                </c:pt>
                <c:pt idx="375">
                  <c:v>28659</c:v>
                </c:pt>
                <c:pt idx="376">
                  <c:v>28666</c:v>
                </c:pt>
                <c:pt idx="377">
                  <c:v>28673</c:v>
                </c:pt>
                <c:pt idx="378">
                  <c:v>28680</c:v>
                </c:pt>
                <c:pt idx="379">
                  <c:v>28687</c:v>
                </c:pt>
                <c:pt idx="380">
                  <c:v>28694</c:v>
                </c:pt>
                <c:pt idx="381">
                  <c:v>28701</c:v>
                </c:pt>
                <c:pt idx="382">
                  <c:v>28708</c:v>
                </c:pt>
                <c:pt idx="383">
                  <c:v>28715</c:v>
                </c:pt>
                <c:pt idx="384">
                  <c:v>28722</c:v>
                </c:pt>
                <c:pt idx="385">
                  <c:v>28729</c:v>
                </c:pt>
                <c:pt idx="386">
                  <c:v>28736</c:v>
                </c:pt>
                <c:pt idx="387">
                  <c:v>28743</c:v>
                </c:pt>
                <c:pt idx="388">
                  <c:v>28750</c:v>
                </c:pt>
                <c:pt idx="389">
                  <c:v>28757</c:v>
                </c:pt>
                <c:pt idx="390">
                  <c:v>28764</c:v>
                </c:pt>
                <c:pt idx="391">
                  <c:v>28771</c:v>
                </c:pt>
                <c:pt idx="392">
                  <c:v>28778</c:v>
                </c:pt>
                <c:pt idx="393">
                  <c:v>28785</c:v>
                </c:pt>
                <c:pt idx="394">
                  <c:v>28792</c:v>
                </c:pt>
                <c:pt idx="395">
                  <c:v>28799</c:v>
                </c:pt>
                <c:pt idx="396">
                  <c:v>28806</c:v>
                </c:pt>
                <c:pt idx="397">
                  <c:v>28813</c:v>
                </c:pt>
                <c:pt idx="398">
                  <c:v>28820</c:v>
                </c:pt>
                <c:pt idx="399">
                  <c:v>28827</c:v>
                </c:pt>
                <c:pt idx="400">
                  <c:v>28834</c:v>
                </c:pt>
                <c:pt idx="401">
                  <c:v>28841</c:v>
                </c:pt>
                <c:pt idx="402">
                  <c:v>28848</c:v>
                </c:pt>
                <c:pt idx="403">
                  <c:v>28856</c:v>
                </c:pt>
                <c:pt idx="404">
                  <c:v>28863</c:v>
                </c:pt>
                <c:pt idx="405">
                  <c:v>28870</c:v>
                </c:pt>
                <c:pt idx="406">
                  <c:v>28877</c:v>
                </c:pt>
                <c:pt idx="407">
                  <c:v>28884</c:v>
                </c:pt>
                <c:pt idx="408">
                  <c:v>28891</c:v>
                </c:pt>
                <c:pt idx="409">
                  <c:v>28898</c:v>
                </c:pt>
                <c:pt idx="410">
                  <c:v>28905</c:v>
                </c:pt>
                <c:pt idx="411">
                  <c:v>28912</c:v>
                </c:pt>
                <c:pt idx="412">
                  <c:v>28919</c:v>
                </c:pt>
                <c:pt idx="413">
                  <c:v>28926</c:v>
                </c:pt>
                <c:pt idx="414">
                  <c:v>28933</c:v>
                </c:pt>
                <c:pt idx="415">
                  <c:v>28940</c:v>
                </c:pt>
                <c:pt idx="416">
                  <c:v>28947</c:v>
                </c:pt>
                <c:pt idx="417">
                  <c:v>28954</c:v>
                </c:pt>
                <c:pt idx="418">
                  <c:v>28961</c:v>
                </c:pt>
                <c:pt idx="419">
                  <c:v>28968</c:v>
                </c:pt>
                <c:pt idx="420">
                  <c:v>28975</c:v>
                </c:pt>
                <c:pt idx="421">
                  <c:v>28982</c:v>
                </c:pt>
                <c:pt idx="422">
                  <c:v>28989</c:v>
                </c:pt>
                <c:pt idx="423">
                  <c:v>28996</c:v>
                </c:pt>
                <c:pt idx="424">
                  <c:v>29003</c:v>
                </c:pt>
                <c:pt idx="425">
                  <c:v>29010</c:v>
                </c:pt>
                <c:pt idx="426">
                  <c:v>29017</c:v>
                </c:pt>
                <c:pt idx="427">
                  <c:v>29024</c:v>
                </c:pt>
                <c:pt idx="428">
                  <c:v>29031</c:v>
                </c:pt>
                <c:pt idx="429">
                  <c:v>29038</c:v>
                </c:pt>
                <c:pt idx="430">
                  <c:v>29045</c:v>
                </c:pt>
                <c:pt idx="431">
                  <c:v>29052</c:v>
                </c:pt>
                <c:pt idx="432">
                  <c:v>29059</c:v>
                </c:pt>
                <c:pt idx="433">
                  <c:v>29066</c:v>
                </c:pt>
                <c:pt idx="434">
                  <c:v>29073</c:v>
                </c:pt>
                <c:pt idx="435">
                  <c:v>29080</c:v>
                </c:pt>
                <c:pt idx="436">
                  <c:v>29087</c:v>
                </c:pt>
                <c:pt idx="437">
                  <c:v>29094</c:v>
                </c:pt>
                <c:pt idx="438">
                  <c:v>29101</c:v>
                </c:pt>
                <c:pt idx="439">
                  <c:v>29108</c:v>
                </c:pt>
                <c:pt idx="440">
                  <c:v>29115</c:v>
                </c:pt>
                <c:pt idx="441">
                  <c:v>29122</c:v>
                </c:pt>
                <c:pt idx="442">
                  <c:v>29129</c:v>
                </c:pt>
                <c:pt idx="443">
                  <c:v>29136</c:v>
                </c:pt>
                <c:pt idx="444">
                  <c:v>29143</c:v>
                </c:pt>
                <c:pt idx="445">
                  <c:v>29150</c:v>
                </c:pt>
                <c:pt idx="446">
                  <c:v>29157</c:v>
                </c:pt>
                <c:pt idx="447">
                  <c:v>29164</c:v>
                </c:pt>
                <c:pt idx="448">
                  <c:v>29171</c:v>
                </c:pt>
                <c:pt idx="449">
                  <c:v>29178</c:v>
                </c:pt>
                <c:pt idx="450">
                  <c:v>29185</c:v>
                </c:pt>
                <c:pt idx="451">
                  <c:v>29192</c:v>
                </c:pt>
                <c:pt idx="452">
                  <c:v>29199</c:v>
                </c:pt>
                <c:pt idx="453">
                  <c:v>29206</c:v>
                </c:pt>
                <c:pt idx="454">
                  <c:v>29213</c:v>
                </c:pt>
                <c:pt idx="455">
                  <c:v>29221</c:v>
                </c:pt>
                <c:pt idx="456">
                  <c:v>29228</c:v>
                </c:pt>
                <c:pt idx="457">
                  <c:v>29235</c:v>
                </c:pt>
                <c:pt idx="458">
                  <c:v>29242</c:v>
                </c:pt>
                <c:pt idx="459">
                  <c:v>29249</c:v>
                </c:pt>
                <c:pt idx="460">
                  <c:v>29256</c:v>
                </c:pt>
                <c:pt idx="461">
                  <c:v>29263</c:v>
                </c:pt>
                <c:pt idx="462">
                  <c:v>29270</c:v>
                </c:pt>
                <c:pt idx="463">
                  <c:v>29277</c:v>
                </c:pt>
                <c:pt idx="464">
                  <c:v>29284</c:v>
                </c:pt>
                <c:pt idx="465">
                  <c:v>29291</c:v>
                </c:pt>
                <c:pt idx="466">
                  <c:v>29298</c:v>
                </c:pt>
                <c:pt idx="467">
                  <c:v>29305</c:v>
                </c:pt>
                <c:pt idx="468">
                  <c:v>29312</c:v>
                </c:pt>
                <c:pt idx="469">
                  <c:v>29319</c:v>
                </c:pt>
                <c:pt idx="470">
                  <c:v>29326</c:v>
                </c:pt>
                <c:pt idx="471">
                  <c:v>29333</c:v>
                </c:pt>
                <c:pt idx="472">
                  <c:v>29340</c:v>
                </c:pt>
                <c:pt idx="473">
                  <c:v>29347</c:v>
                </c:pt>
                <c:pt idx="474">
                  <c:v>29354</c:v>
                </c:pt>
                <c:pt idx="475">
                  <c:v>29361</c:v>
                </c:pt>
                <c:pt idx="476">
                  <c:v>29368</c:v>
                </c:pt>
                <c:pt idx="477">
                  <c:v>29375</c:v>
                </c:pt>
                <c:pt idx="478">
                  <c:v>29382</c:v>
                </c:pt>
                <c:pt idx="479">
                  <c:v>29389</c:v>
                </c:pt>
                <c:pt idx="480">
                  <c:v>29396</c:v>
                </c:pt>
                <c:pt idx="481">
                  <c:v>29403</c:v>
                </c:pt>
                <c:pt idx="482">
                  <c:v>29410</c:v>
                </c:pt>
                <c:pt idx="483">
                  <c:v>29417</c:v>
                </c:pt>
                <c:pt idx="484">
                  <c:v>29424</c:v>
                </c:pt>
                <c:pt idx="485">
                  <c:v>29431</c:v>
                </c:pt>
                <c:pt idx="486">
                  <c:v>29438</c:v>
                </c:pt>
                <c:pt idx="487">
                  <c:v>29445</c:v>
                </c:pt>
                <c:pt idx="488">
                  <c:v>29452</c:v>
                </c:pt>
                <c:pt idx="489">
                  <c:v>29459</c:v>
                </c:pt>
                <c:pt idx="490">
                  <c:v>29466</c:v>
                </c:pt>
                <c:pt idx="491">
                  <c:v>29473</c:v>
                </c:pt>
                <c:pt idx="492">
                  <c:v>29480</c:v>
                </c:pt>
                <c:pt idx="493">
                  <c:v>29487</c:v>
                </c:pt>
                <c:pt idx="494">
                  <c:v>29494</c:v>
                </c:pt>
                <c:pt idx="495">
                  <c:v>29501</c:v>
                </c:pt>
                <c:pt idx="496">
                  <c:v>29508</c:v>
                </c:pt>
                <c:pt idx="497">
                  <c:v>29515</c:v>
                </c:pt>
                <c:pt idx="498">
                  <c:v>29522</c:v>
                </c:pt>
                <c:pt idx="499">
                  <c:v>29529</c:v>
                </c:pt>
                <c:pt idx="500">
                  <c:v>29536</c:v>
                </c:pt>
                <c:pt idx="501">
                  <c:v>29543</c:v>
                </c:pt>
                <c:pt idx="502">
                  <c:v>29550</c:v>
                </c:pt>
                <c:pt idx="503">
                  <c:v>29557</c:v>
                </c:pt>
                <c:pt idx="504">
                  <c:v>29564</c:v>
                </c:pt>
                <c:pt idx="505">
                  <c:v>29571</c:v>
                </c:pt>
                <c:pt idx="506">
                  <c:v>29578</c:v>
                </c:pt>
                <c:pt idx="507">
                  <c:v>29587</c:v>
                </c:pt>
                <c:pt idx="508">
                  <c:v>29594</c:v>
                </c:pt>
                <c:pt idx="509">
                  <c:v>29601</c:v>
                </c:pt>
                <c:pt idx="510">
                  <c:v>29608</c:v>
                </c:pt>
                <c:pt idx="511">
                  <c:v>29615</c:v>
                </c:pt>
                <c:pt idx="512">
                  <c:v>29622</c:v>
                </c:pt>
                <c:pt idx="513">
                  <c:v>29629</c:v>
                </c:pt>
                <c:pt idx="514">
                  <c:v>29636</c:v>
                </c:pt>
                <c:pt idx="515">
                  <c:v>29643</c:v>
                </c:pt>
                <c:pt idx="516">
                  <c:v>29650</c:v>
                </c:pt>
                <c:pt idx="517">
                  <c:v>29657</c:v>
                </c:pt>
                <c:pt idx="518">
                  <c:v>29664</c:v>
                </c:pt>
                <c:pt idx="519">
                  <c:v>29671</c:v>
                </c:pt>
                <c:pt idx="520">
                  <c:v>29678</c:v>
                </c:pt>
                <c:pt idx="521">
                  <c:v>29685</c:v>
                </c:pt>
                <c:pt idx="522">
                  <c:v>29692</c:v>
                </c:pt>
                <c:pt idx="523">
                  <c:v>29699</c:v>
                </c:pt>
                <c:pt idx="524">
                  <c:v>29706</c:v>
                </c:pt>
                <c:pt idx="525">
                  <c:v>29713</c:v>
                </c:pt>
                <c:pt idx="526">
                  <c:v>29720</c:v>
                </c:pt>
                <c:pt idx="527">
                  <c:v>29727</c:v>
                </c:pt>
                <c:pt idx="528">
                  <c:v>29734</c:v>
                </c:pt>
                <c:pt idx="529">
                  <c:v>29741</c:v>
                </c:pt>
                <c:pt idx="530">
                  <c:v>29748</c:v>
                </c:pt>
                <c:pt idx="531">
                  <c:v>29755</c:v>
                </c:pt>
                <c:pt idx="532">
                  <c:v>29762</c:v>
                </c:pt>
                <c:pt idx="533">
                  <c:v>29769</c:v>
                </c:pt>
                <c:pt idx="534">
                  <c:v>29776</c:v>
                </c:pt>
                <c:pt idx="535">
                  <c:v>29783</c:v>
                </c:pt>
                <c:pt idx="536">
                  <c:v>29790</c:v>
                </c:pt>
                <c:pt idx="537">
                  <c:v>29797</c:v>
                </c:pt>
                <c:pt idx="538">
                  <c:v>29804</c:v>
                </c:pt>
                <c:pt idx="539">
                  <c:v>29811</c:v>
                </c:pt>
                <c:pt idx="540">
                  <c:v>29818</c:v>
                </c:pt>
                <c:pt idx="541">
                  <c:v>29825</c:v>
                </c:pt>
                <c:pt idx="542">
                  <c:v>29832</c:v>
                </c:pt>
                <c:pt idx="543">
                  <c:v>29839</c:v>
                </c:pt>
                <c:pt idx="544">
                  <c:v>29846</c:v>
                </c:pt>
                <c:pt idx="545">
                  <c:v>29853</c:v>
                </c:pt>
                <c:pt idx="546">
                  <c:v>29860</c:v>
                </c:pt>
                <c:pt idx="547">
                  <c:v>29867</c:v>
                </c:pt>
                <c:pt idx="548">
                  <c:v>29874</c:v>
                </c:pt>
                <c:pt idx="549">
                  <c:v>29888</c:v>
                </c:pt>
                <c:pt idx="550">
                  <c:v>29895</c:v>
                </c:pt>
                <c:pt idx="551">
                  <c:v>29902</c:v>
                </c:pt>
                <c:pt idx="552">
                  <c:v>29909</c:v>
                </c:pt>
                <c:pt idx="553">
                  <c:v>29916</c:v>
                </c:pt>
                <c:pt idx="554">
                  <c:v>29923</c:v>
                </c:pt>
                <c:pt idx="555">
                  <c:v>29930</c:v>
                </c:pt>
                <c:pt idx="556">
                  <c:v>29937</c:v>
                </c:pt>
                <c:pt idx="557">
                  <c:v>29944</c:v>
                </c:pt>
                <c:pt idx="558">
                  <c:v>29959</c:v>
                </c:pt>
                <c:pt idx="559">
                  <c:v>29966</c:v>
                </c:pt>
                <c:pt idx="560">
                  <c:v>29973</c:v>
                </c:pt>
                <c:pt idx="561">
                  <c:v>29980</c:v>
                </c:pt>
                <c:pt idx="562">
                  <c:v>29987</c:v>
                </c:pt>
                <c:pt idx="563">
                  <c:v>29994</c:v>
                </c:pt>
                <c:pt idx="564">
                  <c:v>30001</c:v>
                </c:pt>
                <c:pt idx="565">
                  <c:v>30008</c:v>
                </c:pt>
                <c:pt idx="566">
                  <c:v>30015</c:v>
                </c:pt>
                <c:pt idx="567">
                  <c:v>30022</c:v>
                </c:pt>
                <c:pt idx="568">
                  <c:v>30029</c:v>
                </c:pt>
                <c:pt idx="569">
                  <c:v>30036</c:v>
                </c:pt>
                <c:pt idx="570">
                  <c:v>30043</c:v>
                </c:pt>
                <c:pt idx="571">
                  <c:v>30050</c:v>
                </c:pt>
                <c:pt idx="572">
                  <c:v>30057</c:v>
                </c:pt>
                <c:pt idx="573">
                  <c:v>30064</c:v>
                </c:pt>
                <c:pt idx="574">
                  <c:v>30071</c:v>
                </c:pt>
                <c:pt idx="575">
                  <c:v>30078</c:v>
                </c:pt>
                <c:pt idx="576">
                  <c:v>30085</c:v>
                </c:pt>
                <c:pt idx="577">
                  <c:v>30092</c:v>
                </c:pt>
                <c:pt idx="578">
                  <c:v>30099</c:v>
                </c:pt>
                <c:pt idx="579">
                  <c:v>30106</c:v>
                </c:pt>
                <c:pt idx="580">
                  <c:v>30113</c:v>
                </c:pt>
                <c:pt idx="581">
                  <c:v>30120</c:v>
                </c:pt>
                <c:pt idx="582">
                  <c:v>30127</c:v>
                </c:pt>
                <c:pt idx="583">
                  <c:v>30134</c:v>
                </c:pt>
                <c:pt idx="584">
                  <c:v>30141</c:v>
                </c:pt>
                <c:pt idx="585">
                  <c:v>30148</c:v>
                </c:pt>
                <c:pt idx="586">
                  <c:v>30155</c:v>
                </c:pt>
                <c:pt idx="587">
                  <c:v>30162</c:v>
                </c:pt>
                <c:pt idx="588">
                  <c:v>30169</c:v>
                </c:pt>
                <c:pt idx="589">
                  <c:v>30176</c:v>
                </c:pt>
                <c:pt idx="590">
                  <c:v>30183</c:v>
                </c:pt>
                <c:pt idx="591">
                  <c:v>30190</c:v>
                </c:pt>
                <c:pt idx="592">
                  <c:v>30197</c:v>
                </c:pt>
                <c:pt idx="593">
                  <c:v>30204</c:v>
                </c:pt>
                <c:pt idx="594">
                  <c:v>30211</c:v>
                </c:pt>
                <c:pt idx="595">
                  <c:v>30218</c:v>
                </c:pt>
                <c:pt idx="596">
                  <c:v>30225</c:v>
                </c:pt>
                <c:pt idx="597">
                  <c:v>30232</c:v>
                </c:pt>
                <c:pt idx="598">
                  <c:v>30239</c:v>
                </c:pt>
                <c:pt idx="599">
                  <c:v>30246</c:v>
                </c:pt>
                <c:pt idx="600">
                  <c:v>30253</c:v>
                </c:pt>
                <c:pt idx="601">
                  <c:v>30260</c:v>
                </c:pt>
                <c:pt idx="602">
                  <c:v>30267</c:v>
                </c:pt>
                <c:pt idx="603">
                  <c:v>30274</c:v>
                </c:pt>
                <c:pt idx="604">
                  <c:v>30281</c:v>
                </c:pt>
                <c:pt idx="605">
                  <c:v>30288</c:v>
                </c:pt>
                <c:pt idx="606">
                  <c:v>30295</c:v>
                </c:pt>
                <c:pt idx="607">
                  <c:v>30302</c:v>
                </c:pt>
                <c:pt idx="608">
                  <c:v>30309</c:v>
                </c:pt>
                <c:pt idx="609">
                  <c:v>30317</c:v>
                </c:pt>
                <c:pt idx="610">
                  <c:v>30324</c:v>
                </c:pt>
                <c:pt idx="611">
                  <c:v>30331</c:v>
                </c:pt>
                <c:pt idx="612">
                  <c:v>30338</c:v>
                </c:pt>
                <c:pt idx="613">
                  <c:v>30345</c:v>
                </c:pt>
                <c:pt idx="614">
                  <c:v>30352</c:v>
                </c:pt>
                <c:pt idx="615">
                  <c:v>30359</c:v>
                </c:pt>
                <c:pt idx="616">
                  <c:v>30366</c:v>
                </c:pt>
                <c:pt idx="617">
                  <c:v>30373</c:v>
                </c:pt>
                <c:pt idx="618">
                  <c:v>30380</c:v>
                </c:pt>
                <c:pt idx="619">
                  <c:v>30387</c:v>
                </c:pt>
                <c:pt idx="620">
                  <c:v>30394</c:v>
                </c:pt>
                <c:pt idx="621">
                  <c:v>30401</c:v>
                </c:pt>
                <c:pt idx="622">
                  <c:v>30408</c:v>
                </c:pt>
                <c:pt idx="623">
                  <c:v>30415</c:v>
                </c:pt>
                <c:pt idx="624">
                  <c:v>30422</c:v>
                </c:pt>
                <c:pt idx="625">
                  <c:v>30429</c:v>
                </c:pt>
                <c:pt idx="626">
                  <c:v>30436</c:v>
                </c:pt>
                <c:pt idx="627">
                  <c:v>30443</c:v>
                </c:pt>
                <c:pt idx="628">
                  <c:v>30450</c:v>
                </c:pt>
                <c:pt idx="629">
                  <c:v>30457</c:v>
                </c:pt>
                <c:pt idx="630">
                  <c:v>30464</c:v>
                </c:pt>
                <c:pt idx="631">
                  <c:v>30471</c:v>
                </c:pt>
                <c:pt idx="632">
                  <c:v>30478</c:v>
                </c:pt>
                <c:pt idx="633">
                  <c:v>30485</c:v>
                </c:pt>
                <c:pt idx="634">
                  <c:v>30492</c:v>
                </c:pt>
                <c:pt idx="635">
                  <c:v>30499</c:v>
                </c:pt>
                <c:pt idx="636">
                  <c:v>30506</c:v>
                </c:pt>
                <c:pt idx="637">
                  <c:v>30513</c:v>
                </c:pt>
                <c:pt idx="638">
                  <c:v>30520</c:v>
                </c:pt>
                <c:pt idx="639">
                  <c:v>30527</c:v>
                </c:pt>
                <c:pt idx="640">
                  <c:v>30534</c:v>
                </c:pt>
                <c:pt idx="641">
                  <c:v>30541</c:v>
                </c:pt>
                <c:pt idx="642">
                  <c:v>30548</c:v>
                </c:pt>
                <c:pt idx="643">
                  <c:v>30555</c:v>
                </c:pt>
                <c:pt idx="644">
                  <c:v>30562</c:v>
                </c:pt>
                <c:pt idx="645">
                  <c:v>30569</c:v>
                </c:pt>
                <c:pt idx="646">
                  <c:v>30576</c:v>
                </c:pt>
                <c:pt idx="647">
                  <c:v>30583</c:v>
                </c:pt>
                <c:pt idx="648">
                  <c:v>30590</c:v>
                </c:pt>
                <c:pt idx="649">
                  <c:v>30597</c:v>
                </c:pt>
                <c:pt idx="650">
                  <c:v>30604</c:v>
                </c:pt>
                <c:pt idx="651">
                  <c:v>30611</c:v>
                </c:pt>
                <c:pt idx="652">
                  <c:v>30618</c:v>
                </c:pt>
                <c:pt idx="653">
                  <c:v>30625</c:v>
                </c:pt>
                <c:pt idx="654">
                  <c:v>30632</c:v>
                </c:pt>
                <c:pt idx="655">
                  <c:v>30639</c:v>
                </c:pt>
                <c:pt idx="656">
                  <c:v>30646</c:v>
                </c:pt>
                <c:pt idx="657">
                  <c:v>30653</c:v>
                </c:pt>
                <c:pt idx="658">
                  <c:v>30660</c:v>
                </c:pt>
                <c:pt idx="659">
                  <c:v>30667</c:v>
                </c:pt>
                <c:pt idx="660">
                  <c:v>30674</c:v>
                </c:pt>
                <c:pt idx="661">
                  <c:v>30682</c:v>
                </c:pt>
                <c:pt idx="662">
                  <c:v>30689</c:v>
                </c:pt>
                <c:pt idx="663">
                  <c:v>30696</c:v>
                </c:pt>
                <c:pt idx="664">
                  <c:v>30703</c:v>
                </c:pt>
                <c:pt idx="665">
                  <c:v>30710</c:v>
                </c:pt>
                <c:pt idx="666">
                  <c:v>30717</c:v>
                </c:pt>
                <c:pt idx="667">
                  <c:v>30724</c:v>
                </c:pt>
                <c:pt idx="668">
                  <c:v>30731</c:v>
                </c:pt>
                <c:pt idx="669">
                  <c:v>30738</c:v>
                </c:pt>
                <c:pt idx="670">
                  <c:v>30745</c:v>
                </c:pt>
                <c:pt idx="671">
                  <c:v>30752</c:v>
                </c:pt>
                <c:pt idx="672">
                  <c:v>30759</c:v>
                </c:pt>
                <c:pt idx="673">
                  <c:v>30766</c:v>
                </c:pt>
                <c:pt idx="674">
                  <c:v>30773</c:v>
                </c:pt>
                <c:pt idx="675">
                  <c:v>30780</c:v>
                </c:pt>
                <c:pt idx="676">
                  <c:v>30787</c:v>
                </c:pt>
                <c:pt idx="677">
                  <c:v>30794</c:v>
                </c:pt>
                <c:pt idx="678">
                  <c:v>30801</c:v>
                </c:pt>
                <c:pt idx="679">
                  <c:v>30808</c:v>
                </c:pt>
                <c:pt idx="680">
                  <c:v>30815</c:v>
                </c:pt>
                <c:pt idx="681">
                  <c:v>30822</c:v>
                </c:pt>
                <c:pt idx="682">
                  <c:v>30829</c:v>
                </c:pt>
                <c:pt idx="683">
                  <c:v>30836</c:v>
                </c:pt>
                <c:pt idx="684">
                  <c:v>30843</c:v>
                </c:pt>
                <c:pt idx="685">
                  <c:v>30850</c:v>
                </c:pt>
                <c:pt idx="686">
                  <c:v>30857</c:v>
                </c:pt>
                <c:pt idx="687">
                  <c:v>30864</c:v>
                </c:pt>
                <c:pt idx="688">
                  <c:v>30871</c:v>
                </c:pt>
                <c:pt idx="689">
                  <c:v>30878</c:v>
                </c:pt>
                <c:pt idx="690">
                  <c:v>30885</c:v>
                </c:pt>
                <c:pt idx="691">
                  <c:v>30892</c:v>
                </c:pt>
                <c:pt idx="692">
                  <c:v>30899</c:v>
                </c:pt>
                <c:pt idx="693">
                  <c:v>30906</c:v>
                </c:pt>
                <c:pt idx="694">
                  <c:v>30913</c:v>
                </c:pt>
                <c:pt idx="695">
                  <c:v>30920</c:v>
                </c:pt>
                <c:pt idx="696">
                  <c:v>30927</c:v>
                </c:pt>
                <c:pt idx="697">
                  <c:v>30934</c:v>
                </c:pt>
                <c:pt idx="698">
                  <c:v>30941</c:v>
                </c:pt>
                <c:pt idx="699">
                  <c:v>30948</c:v>
                </c:pt>
                <c:pt idx="700">
                  <c:v>30955</c:v>
                </c:pt>
                <c:pt idx="701">
                  <c:v>30962</c:v>
                </c:pt>
                <c:pt idx="702">
                  <c:v>30969</c:v>
                </c:pt>
                <c:pt idx="703">
                  <c:v>30976</c:v>
                </c:pt>
                <c:pt idx="704">
                  <c:v>30983</c:v>
                </c:pt>
                <c:pt idx="705">
                  <c:v>30990</c:v>
                </c:pt>
                <c:pt idx="706">
                  <c:v>30997</c:v>
                </c:pt>
                <c:pt idx="707">
                  <c:v>31004</c:v>
                </c:pt>
                <c:pt idx="708">
                  <c:v>31011</c:v>
                </c:pt>
                <c:pt idx="709">
                  <c:v>31018</c:v>
                </c:pt>
                <c:pt idx="710">
                  <c:v>31025</c:v>
                </c:pt>
                <c:pt idx="711">
                  <c:v>31032</c:v>
                </c:pt>
                <c:pt idx="712">
                  <c:v>31039</c:v>
                </c:pt>
                <c:pt idx="713">
                  <c:v>31048</c:v>
                </c:pt>
                <c:pt idx="714">
                  <c:v>31055</c:v>
                </c:pt>
                <c:pt idx="715">
                  <c:v>31062</c:v>
                </c:pt>
                <c:pt idx="716">
                  <c:v>31069</c:v>
                </c:pt>
                <c:pt idx="717">
                  <c:v>31076</c:v>
                </c:pt>
                <c:pt idx="718">
                  <c:v>31083</c:v>
                </c:pt>
                <c:pt idx="719">
                  <c:v>31090</c:v>
                </c:pt>
                <c:pt idx="720">
                  <c:v>31097</c:v>
                </c:pt>
                <c:pt idx="721">
                  <c:v>31104</c:v>
                </c:pt>
                <c:pt idx="722">
                  <c:v>31111</c:v>
                </c:pt>
                <c:pt idx="723">
                  <c:v>31118</c:v>
                </c:pt>
                <c:pt idx="724">
                  <c:v>31125</c:v>
                </c:pt>
                <c:pt idx="725">
                  <c:v>31132</c:v>
                </c:pt>
                <c:pt idx="726">
                  <c:v>31139</c:v>
                </c:pt>
                <c:pt idx="727">
                  <c:v>31146</c:v>
                </c:pt>
                <c:pt idx="728">
                  <c:v>31153</c:v>
                </c:pt>
                <c:pt idx="729">
                  <c:v>31160</c:v>
                </c:pt>
                <c:pt idx="730">
                  <c:v>31167</c:v>
                </c:pt>
                <c:pt idx="731">
                  <c:v>31174</c:v>
                </c:pt>
                <c:pt idx="732">
                  <c:v>31181</c:v>
                </c:pt>
                <c:pt idx="733">
                  <c:v>31188</c:v>
                </c:pt>
                <c:pt idx="734">
                  <c:v>31195</c:v>
                </c:pt>
                <c:pt idx="735">
                  <c:v>31202</c:v>
                </c:pt>
                <c:pt idx="736">
                  <c:v>31209</c:v>
                </c:pt>
                <c:pt idx="737">
                  <c:v>31216</c:v>
                </c:pt>
                <c:pt idx="738">
                  <c:v>31223</c:v>
                </c:pt>
                <c:pt idx="739">
                  <c:v>31230</c:v>
                </c:pt>
                <c:pt idx="740">
                  <c:v>31237</c:v>
                </c:pt>
                <c:pt idx="741">
                  <c:v>31244</c:v>
                </c:pt>
                <c:pt idx="742">
                  <c:v>31251</c:v>
                </c:pt>
                <c:pt idx="743">
                  <c:v>31258</c:v>
                </c:pt>
                <c:pt idx="744">
                  <c:v>31265</c:v>
                </c:pt>
                <c:pt idx="745">
                  <c:v>31272</c:v>
                </c:pt>
                <c:pt idx="746">
                  <c:v>31279</c:v>
                </c:pt>
                <c:pt idx="747">
                  <c:v>31286</c:v>
                </c:pt>
                <c:pt idx="748">
                  <c:v>31293</c:v>
                </c:pt>
                <c:pt idx="749">
                  <c:v>31300</c:v>
                </c:pt>
                <c:pt idx="750">
                  <c:v>31307</c:v>
                </c:pt>
                <c:pt idx="751">
                  <c:v>31314</c:v>
                </c:pt>
                <c:pt idx="752">
                  <c:v>31321</c:v>
                </c:pt>
                <c:pt idx="753">
                  <c:v>31328</c:v>
                </c:pt>
                <c:pt idx="754">
                  <c:v>31335</c:v>
                </c:pt>
                <c:pt idx="755">
                  <c:v>31342</c:v>
                </c:pt>
                <c:pt idx="756">
                  <c:v>31349</c:v>
                </c:pt>
                <c:pt idx="757">
                  <c:v>31356</c:v>
                </c:pt>
                <c:pt idx="758">
                  <c:v>31363</c:v>
                </c:pt>
                <c:pt idx="759">
                  <c:v>31370</c:v>
                </c:pt>
                <c:pt idx="760">
                  <c:v>31377</c:v>
                </c:pt>
                <c:pt idx="761">
                  <c:v>31384</c:v>
                </c:pt>
                <c:pt idx="762">
                  <c:v>31391</c:v>
                </c:pt>
                <c:pt idx="763">
                  <c:v>31398</c:v>
                </c:pt>
                <c:pt idx="764">
                  <c:v>31405</c:v>
                </c:pt>
                <c:pt idx="765">
                  <c:v>31413</c:v>
                </c:pt>
                <c:pt idx="766">
                  <c:v>31420</c:v>
                </c:pt>
                <c:pt idx="767">
                  <c:v>31427</c:v>
                </c:pt>
                <c:pt idx="768">
                  <c:v>31434</c:v>
                </c:pt>
                <c:pt idx="769">
                  <c:v>31441</c:v>
                </c:pt>
                <c:pt idx="770">
                  <c:v>31448</c:v>
                </c:pt>
                <c:pt idx="771">
                  <c:v>31455</c:v>
                </c:pt>
                <c:pt idx="772">
                  <c:v>31462</c:v>
                </c:pt>
                <c:pt idx="773">
                  <c:v>31469</c:v>
                </c:pt>
                <c:pt idx="774">
                  <c:v>31476</c:v>
                </c:pt>
                <c:pt idx="775">
                  <c:v>31483</c:v>
                </c:pt>
                <c:pt idx="776">
                  <c:v>31490</c:v>
                </c:pt>
                <c:pt idx="777">
                  <c:v>31497</c:v>
                </c:pt>
                <c:pt idx="778">
                  <c:v>31504</c:v>
                </c:pt>
                <c:pt idx="779">
                  <c:v>31511</c:v>
                </c:pt>
                <c:pt idx="780">
                  <c:v>31518</c:v>
                </c:pt>
                <c:pt idx="781">
                  <c:v>31525</c:v>
                </c:pt>
                <c:pt idx="782">
                  <c:v>31532</c:v>
                </c:pt>
                <c:pt idx="783">
                  <c:v>31539</c:v>
                </c:pt>
                <c:pt idx="784">
                  <c:v>31546</c:v>
                </c:pt>
                <c:pt idx="785">
                  <c:v>31553</c:v>
                </c:pt>
                <c:pt idx="786">
                  <c:v>31560</c:v>
                </c:pt>
                <c:pt idx="787">
                  <c:v>31567</c:v>
                </c:pt>
                <c:pt idx="788">
                  <c:v>31574</c:v>
                </c:pt>
                <c:pt idx="789">
                  <c:v>31581</c:v>
                </c:pt>
                <c:pt idx="790">
                  <c:v>31588</c:v>
                </c:pt>
                <c:pt idx="791">
                  <c:v>31595</c:v>
                </c:pt>
                <c:pt idx="792">
                  <c:v>31602</c:v>
                </c:pt>
                <c:pt idx="793">
                  <c:v>31609</c:v>
                </c:pt>
                <c:pt idx="794">
                  <c:v>31616</c:v>
                </c:pt>
                <c:pt idx="795">
                  <c:v>31623</c:v>
                </c:pt>
                <c:pt idx="796">
                  <c:v>31630</c:v>
                </c:pt>
                <c:pt idx="797">
                  <c:v>31637</c:v>
                </c:pt>
                <c:pt idx="798">
                  <c:v>31644</c:v>
                </c:pt>
                <c:pt idx="799">
                  <c:v>31651</c:v>
                </c:pt>
                <c:pt idx="800">
                  <c:v>31658</c:v>
                </c:pt>
                <c:pt idx="801">
                  <c:v>31665</c:v>
                </c:pt>
                <c:pt idx="802">
                  <c:v>31672</c:v>
                </c:pt>
                <c:pt idx="803">
                  <c:v>31679</c:v>
                </c:pt>
                <c:pt idx="804">
                  <c:v>31686</c:v>
                </c:pt>
                <c:pt idx="805">
                  <c:v>31693</c:v>
                </c:pt>
                <c:pt idx="806">
                  <c:v>31700</c:v>
                </c:pt>
                <c:pt idx="807">
                  <c:v>31707</c:v>
                </c:pt>
                <c:pt idx="808">
                  <c:v>31714</c:v>
                </c:pt>
                <c:pt idx="809">
                  <c:v>31721</c:v>
                </c:pt>
                <c:pt idx="810">
                  <c:v>31728</c:v>
                </c:pt>
                <c:pt idx="811">
                  <c:v>31735</c:v>
                </c:pt>
                <c:pt idx="812">
                  <c:v>31742</c:v>
                </c:pt>
                <c:pt idx="813">
                  <c:v>31749</c:v>
                </c:pt>
                <c:pt idx="814">
                  <c:v>31756</c:v>
                </c:pt>
                <c:pt idx="815">
                  <c:v>31763</c:v>
                </c:pt>
                <c:pt idx="816">
                  <c:v>31770</c:v>
                </c:pt>
                <c:pt idx="817">
                  <c:v>31778</c:v>
                </c:pt>
                <c:pt idx="818">
                  <c:v>31785</c:v>
                </c:pt>
                <c:pt idx="819">
                  <c:v>31792</c:v>
                </c:pt>
                <c:pt idx="820">
                  <c:v>31799</c:v>
                </c:pt>
                <c:pt idx="821">
                  <c:v>31806</c:v>
                </c:pt>
                <c:pt idx="822">
                  <c:v>31813</c:v>
                </c:pt>
                <c:pt idx="823">
                  <c:v>31820</c:v>
                </c:pt>
                <c:pt idx="824">
                  <c:v>31827</c:v>
                </c:pt>
                <c:pt idx="825">
                  <c:v>31834</c:v>
                </c:pt>
                <c:pt idx="826">
                  <c:v>31841</c:v>
                </c:pt>
                <c:pt idx="827">
                  <c:v>31848</c:v>
                </c:pt>
                <c:pt idx="828">
                  <c:v>31855</c:v>
                </c:pt>
                <c:pt idx="829">
                  <c:v>31862</c:v>
                </c:pt>
                <c:pt idx="830">
                  <c:v>31869</c:v>
                </c:pt>
                <c:pt idx="831">
                  <c:v>31876</c:v>
                </c:pt>
                <c:pt idx="832">
                  <c:v>31883</c:v>
                </c:pt>
                <c:pt idx="833">
                  <c:v>31890</c:v>
                </c:pt>
                <c:pt idx="834">
                  <c:v>31897</c:v>
                </c:pt>
                <c:pt idx="835">
                  <c:v>31904</c:v>
                </c:pt>
                <c:pt idx="836">
                  <c:v>31911</c:v>
                </c:pt>
                <c:pt idx="837">
                  <c:v>31918</c:v>
                </c:pt>
                <c:pt idx="838">
                  <c:v>31925</c:v>
                </c:pt>
                <c:pt idx="839">
                  <c:v>31932</c:v>
                </c:pt>
                <c:pt idx="840">
                  <c:v>31939</c:v>
                </c:pt>
                <c:pt idx="841">
                  <c:v>31946</c:v>
                </c:pt>
                <c:pt idx="842">
                  <c:v>31953</c:v>
                </c:pt>
                <c:pt idx="843">
                  <c:v>31960</c:v>
                </c:pt>
                <c:pt idx="844">
                  <c:v>31967</c:v>
                </c:pt>
                <c:pt idx="845">
                  <c:v>31974</c:v>
                </c:pt>
                <c:pt idx="846">
                  <c:v>31981</c:v>
                </c:pt>
                <c:pt idx="847">
                  <c:v>31988</c:v>
                </c:pt>
                <c:pt idx="848">
                  <c:v>31995</c:v>
                </c:pt>
                <c:pt idx="849">
                  <c:v>32002</c:v>
                </c:pt>
                <c:pt idx="850">
                  <c:v>32009</c:v>
                </c:pt>
                <c:pt idx="851">
                  <c:v>32016</c:v>
                </c:pt>
                <c:pt idx="852">
                  <c:v>32023</c:v>
                </c:pt>
                <c:pt idx="853">
                  <c:v>32030</c:v>
                </c:pt>
                <c:pt idx="854">
                  <c:v>32037</c:v>
                </c:pt>
                <c:pt idx="855">
                  <c:v>32044</c:v>
                </c:pt>
                <c:pt idx="856">
                  <c:v>32051</c:v>
                </c:pt>
                <c:pt idx="857">
                  <c:v>32058</c:v>
                </c:pt>
                <c:pt idx="858">
                  <c:v>32065</c:v>
                </c:pt>
                <c:pt idx="859">
                  <c:v>32072</c:v>
                </c:pt>
                <c:pt idx="860">
                  <c:v>32079</c:v>
                </c:pt>
                <c:pt idx="861">
                  <c:v>32086</c:v>
                </c:pt>
                <c:pt idx="862">
                  <c:v>32093</c:v>
                </c:pt>
                <c:pt idx="863">
                  <c:v>32100</c:v>
                </c:pt>
                <c:pt idx="864">
                  <c:v>32107</c:v>
                </c:pt>
                <c:pt idx="865">
                  <c:v>32114</c:v>
                </c:pt>
                <c:pt idx="866">
                  <c:v>32121</c:v>
                </c:pt>
                <c:pt idx="867">
                  <c:v>32128</c:v>
                </c:pt>
                <c:pt idx="868">
                  <c:v>32135</c:v>
                </c:pt>
                <c:pt idx="869">
                  <c:v>32150</c:v>
                </c:pt>
                <c:pt idx="870">
                  <c:v>32157</c:v>
                </c:pt>
                <c:pt idx="871">
                  <c:v>32164</c:v>
                </c:pt>
                <c:pt idx="872">
                  <c:v>32171</c:v>
                </c:pt>
                <c:pt idx="873">
                  <c:v>32178</c:v>
                </c:pt>
                <c:pt idx="874">
                  <c:v>32185</c:v>
                </c:pt>
                <c:pt idx="875">
                  <c:v>32192</c:v>
                </c:pt>
                <c:pt idx="876">
                  <c:v>32199</c:v>
                </c:pt>
                <c:pt idx="877">
                  <c:v>32206</c:v>
                </c:pt>
                <c:pt idx="878">
                  <c:v>32213</c:v>
                </c:pt>
                <c:pt idx="879">
                  <c:v>32220</c:v>
                </c:pt>
                <c:pt idx="880">
                  <c:v>32227</c:v>
                </c:pt>
                <c:pt idx="881">
                  <c:v>32234</c:v>
                </c:pt>
                <c:pt idx="882">
                  <c:v>32241</c:v>
                </c:pt>
                <c:pt idx="883">
                  <c:v>32248</c:v>
                </c:pt>
                <c:pt idx="884">
                  <c:v>32255</c:v>
                </c:pt>
                <c:pt idx="885">
                  <c:v>32262</c:v>
                </c:pt>
                <c:pt idx="886">
                  <c:v>32269</c:v>
                </c:pt>
                <c:pt idx="887">
                  <c:v>32276</c:v>
                </c:pt>
                <c:pt idx="888">
                  <c:v>32283</c:v>
                </c:pt>
                <c:pt idx="889">
                  <c:v>32290</c:v>
                </c:pt>
                <c:pt idx="890">
                  <c:v>32297</c:v>
                </c:pt>
                <c:pt idx="891">
                  <c:v>32304</c:v>
                </c:pt>
                <c:pt idx="892">
                  <c:v>32311</c:v>
                </c:pt>
                <c:pt idx="893">
                  <c:v>32318</c:v>
                </c:pt>
                <c:pt idx="894">
                  <c:v>32325</c:v>
                </c:pt>
                <c:pt idx="895">
                  <c:v>32332</c:v>
                </c:pt>
                <c:pt idx="896">
                  <c:v>32339</c:v>
                </c:pt>
                <c:pt idx="897">
                  <c:v>32346</c:v>
                </c:pt>
                <c:pt idx="898">
                  <c:v>32353</c:v>
                </c:pt>
                <c:pt idx="899">
                  <c:v>32360</c:v>
                </c:pt>
                <c:pt idx="900">
                  <c:v>32367</c:v>
                </c:pt>
                <c:pt idx="901">
                  <c:v>32374</c:v>
                </c:pt>
                <c:pt idx="902">
                  <c:v>32381</c:v>
                </c:pt>
                <c:pt idx="903">
                  <c:v>32388</c:v>
                </c:pt>
                <c:pt idx="904">
                  <c:v>32395</c:v>
                </c:pt>
                <c:pt idx="905">
                  <c:v>32402</c:v>
                </c:pt>
                <c:pt idx="906">
                  <c:v>32409</c:v>
                </c:pt>
                <c:pt idx="907">
                  <c:v>32416</c:v>
                </c:pt>
                <c:pt idx="908">
                  <c:v>32423</c:v>
                </c:pt>
                <c:pt idx="909">
                  <c:v>32430</c:v>
                </c:pt>
                <c:pt idx="910">
                  <c:v>32437</c:v>
                </c:pt>
                <c:pt idx="911">
                  <c:v>32444</c:v>
                </c:pt>
                <c:pt idx="912">
                  <c:v>32451</c:v>
                </c:pt>
                <c:pt idx="913">
                  <c:v>32458</c:v>
                </c:pt>
                <c:pt idx="914">
                  <c:v>32465</c:v>
                </c:pt>
                <c:pt idx="915">
                  <c:v>32472</c:v>
                </c:pt>
                <c:pt idx="916">
                  <c:v>32479</c:v>
                </c:pt>
                <c:pt idx="917">
                  <c:v>32486</c:v>
                </c:pt>
                <c:pt idx="918">
                  <c:v>32493</c:v>
                </c:pt>
                <c:pt idx="919">
                  <c:v>32500</c:v>
                </c:pt>
                <c:pt idx="920">
                  <c:v>32509</c:v>
                </c:pt>
                <c:pt idx="921">
                  <c:v>32516</c:v>
                </c:pt>
                <c:pt idx="922">
                  <c:v>32523</c:v>
                </c:pt>
                <c:pt idx="923">
                  <c:v>32530</c:v>
                </c:pt>
                <c:pt idx="924">
                  <c:v>32537</c:v>
                </c:pt>
                <c:pt idx="925">
                  <c:v>32544</c:v>
                </c:pt>
                <c:pt idx="926">
                  <c:v>32551</c:v>
                </c:pt>
                <c:pt idx="927">
                  <c:v>32558</c:v>
                </c:pt>
                <c:pt idx="928">
                  <c:v>32565</c:v>
                </c:pt>
                <c:pt idx="929">
                  <c:v>32572</c:v>
                </c:pt>
                <c:pt idx="930">
                  <c:v>32579</c:v>
                </c:pt>
                <c:pt idx="931">
                  <c:v>32586</c:v>
                </c:pt>
                <c:pt idx="932">
                  <c:v>32593</c:v>
                </c:pt>
                <c:pt idx="933">
                  <c:v>32600</c:v>
                </c:pt>
                <c:pt idx="934">
                  <c:v>32607</c:v>
                </c:pt>
                <c:pt idx="935">
                  <c:v>32614</c:v>
                </c:pt>
                <c:pt idx="936">
                  <c:v>32621</c:v>
                </c:pt>
                <c:pt idx="937">
                  <c:v>32628</c:v>
                </c:pt>
                <c:pt idx="938">
                  <c:v>32635</c:v>
                </c:pt>
                <c:pt idx="939">
                  <c:v>32642</c:v>
                </c:pt>
                <c:pt idx="940">
                  <c:v>32649</c:v>
                </c:pt>
                <c:pt idx="941">
                  <c:v>32656</c:v>
                </c:pt>
                <c:pt idx="942">
                  <c:v>32663</c:v>
                </c:pt>
                <c:pt idx="943">
                  <c:v>32670</c:v>
                </c:pt>
                <c:pt idx="944">
                  <c:v>32677</c:v>
                </c:pt>
                <c:pt idx="945">
                  <c:v>32684</c:v>
                </c:pt>
                <c:pt idx="946">
                  <c:v>32691</c:v>
                </c:pt>
                <c:pt idx="947">
                  <c:v>32698</c:v>
                </c:pt>
                <c:pt idx="948">
                  <c:v>32705</c:v>
                </c:pt>
                <c:pt idx="949">
                  <c:v>32712</c:v>
                </c:pt>
                <c:pt idx="950">
                  <c:v>32719</c:v>
                </c:pt>
                <c:pt idx="951">
                  <c:v>32726</c:v>
                </c:pt>
                <c:pt idx="952">
                  <c:v>32733</c:v>
                </c:pt>
                <c:pt idx="953">
                  <c:v>32740</c:v>
                </c:pt>
                <c:pt idx="954">
                  <c:v>32747</c:v>
                </c:pt>
                <c:pt idx="955">
                  <c:v>32754</c:v>
                </c:pt>
                <c:pt idx="956">
                  <c:v>32761</c:v>
                </c:pt>
                <c:pt idx="957">
                  <c:v>32768</c:v>
                </c:pt>
                <c:pt idx="958">
                  <c:v>32775</c:v>
                </c:pt>
                <c:pt idx="959">
                  <c:v>32782</c:v>
                </c:pt>
                <c:pt idx="960">
                  <c:v>32789</c:v>
                </c:pt>
                <c:pt idx="961">
                  <c:v>32796</c:v>
                </c:pt>
                <c:pt idx="962">
                  <c:v>32803</c:v>
                </c:pt>
                <c:pt idx="963">
                  <c:v>32810</c:v>
                </c:pt>
                <c:pt idx="964">
                  <c:v>32817</c:v>
                </c:pt>
                <c:pt idx="965">
                  <c:v>32824</c:v>
                </c:pt>
                <c:pt idx="966">
                  <c:v>32831</c:v>
                </c:pt>
                <c:pt idx="967">
                  <c:v>32838</c:v>
                </c:pt>
                <c:pt idx="968">
                  <c:v>32845</c:v>
                </c:pt>
                <c:pt idx="969">
                  <c:v>32852</c:v>
                </c:pt>
                <c:pt idx="970">
                  <c:v>32859</c:v>
                </c:pt>
                <c:pt idx="971">
                  <c:v>32866</c:v>
                </c:pt>
                <c:pt idx="972">
                  <c:v>32874</c:v>
                </c:pt>
                <c:pt idx="973">
                  <c:v>32881</c:v>
                </c:pt>
                <c:pt idx="974">
                  <c:v>32888</c:v>
                </c:pt>
                <c:pt idx="975">
                  <c:v>32895</c:v>
                </c:pt>
                <c:pt idx="976">
                  <c:v>32902</c:v>
                </c:pt>
                <c:pt idx="977">
                  <c:v>32909</c:v>
                </c:pt>
                <c:pt idx="978">
                  <c:v>32916</c:v>
                </c:pt>
                <c:pt idx="979">
                  <c:v>32923</c:v>
                </c:pt>
                <c:pt idx="980">
                  <c:v>32930</c:v>
                </c:pt>
                <c:pt idx="981">
                  <c:v>32937</c:v>
                </c:pt>
                <c:pt idx="982">
                  <c:v>32944</c:v>
                </c:pt>
                <c:pt idx="983">
                  <c:v>32951</c:v>
                </c:pt>
                <c:pt idx="984">
                  <c:v>32958</c:v>
                </c:pt>
                <c:pt idx="985">
                  <c:v>32965</c:v>
                </c:pt>
                <c:pt idx="986">
                  <c:v>32972</c:v>
                </c:pt>
                <c:pt idx="987">
                  <c:v>32979</c:v>
                </c:pt>
                <c:pt idx="988">
                  <c:v>32986</c:v>
                </c:pt>
                <c:pt idx="989">
                  <c:v>32993</c:v>
                </c:pt>
                <c:pt idx="990">
                  <c:v>33000</c:v>
                </c:pt>
                <c:pt idx="991">
                  <c:v>33007</c:v>
                </c:pt>
                <c:pt idx="992">
                  <c:v>33014</c:v>
                </c:pt>
                <c:pt idx="993">
                  <c:v>33021</c:v>
                </c:pt>
                <c:pt idx="994">
                  <c:v>33028</c:v>
                </c:pt>
                <c:pt idx="995">
                  <c:v>33035</c:v>
                </c:pt>
                <c:pt idx="996">
                  <c:v>33042</c:v>
                </c:pt>
                <c:pt idx="997">
                  <c:v>33049</c:v>
                </c:pt>
                <c:pt idx="998">
                  <c:v>33056</c:v>
                </c:pt>
                <c:pt idx="999">
                  <c:v>33063</c:v>
                </c:pt>
                <c:pt idx="1000">
                  <c:v>33070</c:v>
                </c:pt>
                <c:pt idx="1001">
                  <c:v>33077</c:v>
                </c:pt>
                <c:pt idx="1002">
                  <c:v>33084</c:v>
                </c:pt>
                <c:pt idx="1003">
                  <c:v>33091</c:v>
                </c:pt>
                <c:pt idx="1004">
                  <c:v>33098</c:v>
                </c:pt>
                <c:pt idx="1005">
                  <c:v>33105</c:v>
                </c:pt>
                <c:pt idx="1006">
                  <c:v>33112</c:v>
                </c:pt>
                <c:pt idx="1007">
                  <c:v>33119</c:v>
                </c:pt>
                <c:pt idx="1008">
                  <c:v>33126</c:v>
                </c:pt>
                <c:pt idx="1009">
                  <c:v>33133</c:v>
                </c:pt>
                <c:pt idx="1010">
                  <c:v>33140</c:v>
                </c:pt>
                <c:pt idx="1011">
                  <c:v>33147</c:v>
                </c:pt>
                <c:pt idx="1012">
                  <c:v>33154</c:v>
                </c:pt>
                <c:pt idx="1013">
                  <c:v>33161</c:v>
                </c:pt>
                <c:pt idx="1014">
                  <c:v>33168</c:v>
                </c:pt>
                <c:pt idx="1015">
                  <c:v>33175</c:v>
                </c:pt>
                <c:pt idx="1016">
                  <c:v>33182</c:v>
                </c:pt>
                <c:pt idx="1017">
                  <c:v>33189</c:v>
                </c:pt>
                <c:pt idx="1018">
                  <c:v>33196</c:v>
                </c:pt>
                <c:pt idx="1019">
                  <c:v>33203</c:v>
                </c:pt>
                <c:pt idx="1020">
                  <c:v>33210</c:v>
                </c:pt>
                <c:pt idx="1021">
                  <c:v>33217</c:v>
                </c:pt>
                <c:pt idx="1022">
                  <c:v>33224</c:v>
                </c:pt>
                <c:pt idx="1023">
                  <c:v>33231</c:v>
                </c:pt>
                <c:pt idx="1024">
                  <c:v>33239</c:v>
                </c:pt>
                <c:pt idx="1025">
                  <c:v>33246</c:v>
                </c:pt>
                <c:pt idx="1026">
                  <c:v>33253</c:v>
                </c:pt>
                <c:pt idx="1027">
                  <c:v>33260</c:v>
                </c:pt>
                <c:pt idx="1028">
                  <c:v>33267</c:v>
                </c:pt>
                <c:pt idx="1029">
                  <c:v>33274</c:v>
                </c:pt>
                <c:pt idx="1030">
                  <c:v>33281</c:v>
                </c:pt>
                <c:pt idx="1031">
                  <c:v>33288</c:v>
                </c:pt>
                <c:pt idx="1032">
                  <c:v>33295</c:v>
                </c:pt>
                <c:pt idx="1033">
                  <c:v>33302</c:v>
                </c:pt>
                <c:pt idx="1034">
                  <c:v>33309</c:v>
                </c:pt>
                <c:pt idx="1035">
                  <c:v>33316</c:v>
                </c:pt>
                <c:pt idx="1036">
                  <c:v>33323</c:v>
                </c:pt>
                <c:pt idx="1037">
                  <c:v>33330</c:v>
                </c:pt>
                <c:pt idx="1038">
                  <c:v>33337</c:v>
                </c:pt>
                <c:pt idx="1039">
                  <c:v>33344</c:v>
                </c:pt>
                <c:pt idx="1040">
                  <c:v>33351</c:v>
                </c:pt>
                <c:pt idx="1041">
                  <c:v>33358</c:v>
                </c:pt>
                <c:pt idx="1042">
                  <c:v>33365</c:v>
                </c:pt>
                <c:pt idx="1043">
                  <c:v>33372</c:v>
                </c:pt>
                <c:pt idx="1044">
                  <c:v>33379</c:v>
                </c:pt>
                <c:pt idx="1045">
                  <c:v>33386</c:v>
                </c:pt>
                <c:pt idx="1046">
                  <c:v>33393</c:v>
                </c:pt>
                <c:pt idx="1047">
                  <c:v>33400</c:v>
                </c:pt>
                <c:pt idx="1048">
                  <c:v>33407</c:v>
                </c:pt>
                <c:pt idx="1049">
                  <c:v>33414</c:v>
                </c:pt>
                <c:pt idx="1050">
                  <c:v>33421</c:v>
                </c:pt>
                <c:pt idx="1051">
                  <c:v>33428</c:v>
                </c:pt>
                <c:pt idx="1052">
                  <c:v>33435</c:v>
                </c:pt>
                <c:pt idx="1053">
                  <c:v>33442</c:v>
                </c:pt>
                <c:pt idx="1054">
                  <c:v>33449</c:v>
                </c:pt>
                <c:pt idx="1055">
                  <c:v>33456</c:v>
                </c:pt>
                <c:pt idx="1056">
                  <c:v>33463</c:v>
                </c:pt>
                <c:pt idx="1057">
                  <c:v>33470</c:v>
                </c:pt>
                <c:pt idx="1058">
                  <c:v>33477</c:v>
                </c:pt>
                <c:pt idx="1059">
                  <c:v>33484</c:v>
                </c:pt>
                <c:pt idx="1060">
                  <c:v>33491</c:v>
                </c:pt>
                <c:pt idx="1061">
                  <c:v>33498</c:v>
                </c:pt>
                <c:pt idx="1062">
                  <c:v>33505</c:v>
                </c:pt>
                <c:pt idx="1063">
                  <c:v>33512</c:v>
                </c:pt>
                <c:pt idx="1064">
                  <c:v>33519</c:v>
                </c:pt>
                <c:pt idx="1065">
                  <c:v>33526</c:v>
                </c:pt>
                <c:pt idx="1066">
                  <c:v>33533</c:v>
                </c:pt>
                <c:pt idx="1067">
                  <c:v>33540</c:v>
                </c:pt>
                <c:pt idx="1068">
                  <c:v>33547</c:v>
                </c:pt>
                <c:pt idx="1069">
                  <c:v>33554</c:v>
                </c:pt>
                <c:pt idx="1070">
                  <c:v>33561</c:v>
                </c:pt>
                <c:pt idx="1071">
                  <c:v>33568</c:v>
                </c:pt>
                <c:pt idx="1072">
                  <c:v>33575</c:v>
                </c:pt>
                <c:pt idx="1073">
                  <c:v>33582</c:v>
                </c:pt>
                <c:pt idx="1074">
                  <c:v>33589</c:v>
                </c:pt>
                <c:pt idx="1075">
                  <c:v>33596</c:v>
                </c:pt>
                <c:pt idx="1076">
                  <c:v>33604</c:v>
                </c:pt>
                <c:pt idx="1077">
                  <c:v>33611</c:v>
                </c:pt>
                <c:pt idx="1078">
                  <c:v>33618</c:v>
                </c:pt>
                <c:pt idx="1079">
                  <c:v>33625</c:v>
                </c:pt>
                <c:pt idx="1080">
                  <c:v>33632</c:v>
                </c:pt>
                <c:pt idx="1081">
                  <c:v>33639</c:v>
                </c:pt>
                <c:pt idx="1082">
                  <c:v>33646</c:v>
                </c:pt>
                <c:pt idx="1083">
                  <c:v>33653</c:v>
                </c:pt>
                <c:pt idx="1084">
                  <c:v>33660</c:v>
                </c:pt>
                <c:pt idx="1085">
                  <c:v>33667</c:v>
                </c:pt>
                <c:pt idx="1086">
                  <c:v>33674</c:v>
                </c:pt>
                <c:pt idx="1087">
                  <c:v>33681</c:v>
                </c:pt>
                <c:pt idx="1088">
                  <c:v>33688</c:v>
                </c:pt>
                <c:pt idx="1089">
                  <c:v>33695</c:v>
                </c:pt>
                <c:pt idx="1090">
                  <c:v>33702</c:v>
                </c:pt>
                <c:pt idx="1091">
                  <c:v>33709</c:v>
                </c:pt>
                <c:pt idx="1092">
                  <c:v>33716</c:v>
                </c:pt>
                <c:pt idx="1093">
                  <c:v>33723</c:v>
                </c:pt>
                <c:pt idx="1094">
                  <c:v>33730</c:v>
                </c:pt>
                <c:pt idx="1095">
                  <c:v>33737</c:v>
                </c:pt>
                <c:pt idx="1096">
                  <c:v>33744</c:v>
                </c:pt>
                <c:pt idx="1097">
                  <c:v>33751</c:v>
                </c:pt>
                <c:pt idx="1098">
                  <c:v>33758</c:v>
                </c:pt>
                <c:pt idx="1099">
                  <c:v>33765</c:v>
                </c:pt>
                <c:pt idx="1100">
                  <c:v>33772</c:v>
                </c:pt>
                <c:pt idx="1101">
                  <c:v>33779</c:v>
                </c:pt>
                <c:pt idx="1102">
                  <c:v>33786</c:v>
                </c:pt>
                <c:pt idx="1103">
                  <c:v>33793</c:v>
                </c:pt>
                <c:pt idx="1104">
                  <c:v>33800</c:v>
                </c:pt>
                <c:pt idx="1105">
                  <c:v>33807</c:v>
                </c:pt>
                <c:pt idx="1106">
                  <c:v>33814</c:v>
                </c:pt>
                <c:pt idx="1107">
                  <c:v>33821</c:v>
                </c:pt>
                <c:pt idx="1108">
                  <c:v>33828</c:v>
                </c:pt>
                <c:pt idx="1109">
                  <c:v>33835</c:v>
                </c:pt>
                <c:pt idx="1110">
                  <c:v>33842</c:v>
                </c:pt>
                <c:pt idx="1111">
                  <c:v>33849</c:v>
                </c:pt>
                <c:pt idx="1112">
                  <c:v>33856</c:v>
                </c:pt>
                <c:pt idx="1113">
                  <c:v>33863</c:v>
                </c:pt>
                <c:pt idx="1114">
                  <c:v>33870</c:v>
                </c:pt>
                <c:pt idx="1115">
                  <c:v>33877</c:v>
                </c:pt>
                <c:pt idx="1116">
                  <c:v>33884</c:v>
                </c:pt>
                <c:pt idx="1117">
                  <c:v>33891</c:v>
                </c:pt>
                <c:pt idx="1118">
                  <c:v>33898</c:v>
                </c:pt>
                <c:pt idx="1119">
                  <c:v>33905</c:v>
                </c:pt>
                <c:pt idx="1120">
                  <c:v>33912</c:v>
                </c:pt>
                <c:pt idx="1121">
                  <c:v>33919</c:v>
                </c:pt>
                <c:pt idx="1122">
                  <c:v>33926</c:v>
                </c:pt>
                <c:pt idx="1123">
                  <c:v>33933</c:v>
                </c:pt>
                <c:pt idx="1124">
                  <c:v>33940</c:v>
                </c:pt>
                <c:pt idx="1125">
                  <c:v>33947</c:v>
                </c:pt>
                <c:pt idx="1126">
                  <c:v>33954</c:v>
                </c:pt>
                <c:pt idx="1127">
                  <c:v>33961</c:v>
                </c:pt>
                <c:pt idx="1128">
                  <c:v>33977</c:v>
                </c:pt>
                <c:pt idx="1129">
                  <c:v>33984</c:v>
                </c:pt>
                <c:pt idx="1130">
                  <c:v>33991</c:v>
                </c:pt>
                <c:pt idx="1131">
                  <c:v>33998</c:v>
                </c:pt>
                <c:pt idx="1132">
                  <c:v>34005</c:v>
                </c:pt>
                <c:pt idx="1133">
                  <c:v>34012</c:v>
                </c:pt>
                <c:pt idx="1134">
                  <c:v>34019</c:v>
                </c:pt>
                <c:pt idx="1135">
                  <c:v>34026</c:v>
                </c:pt>
                <c:pt idx="1136">
                  <c:v>34033</c:v>
                </c:pt>
                <c:pt idx="1137">
                  <c:v>34040</c:v>
                </c:pt>
                <c:pt idx="1138">
                  <c:v>34047</c:v>
                </c:pt>
                <c:pt idx="1139">
                  <c:v>34054</c:v>
                </c:pt>
                <c:pt idx="1140">
                  <c:v>34061</c:v>
                </c:pt>
                <c:pt idx="1141">
                  <c:v>34068</c:v>
                </c:pt>
                <c:pt idx="1142">
                  <c:v>34075</c:v>
                </c:pt>
                <c:pt idx="1143">
                  <c:v>34082</c:v>
                </c:pt>
                <c:pt idx="1144">
                  <c:v>34089</c:v>
                </c:pt>
                <c:pt idx="1145">
                  <c:v>34096</c:v>
                </c:pt>
                <c:pt idx="1146">
                  <c:v>34103</c:v>
                </c:pt>
                <c:pt idx="1147">
                  <c:v>34110</c:v>
                </c:pt>
                <c:pt idx="1148">
                  <c:v>34117</c:v>
                </c:pt>
                <c:pt idx="1149">
                  <c:v>34124</c:v>
                </c:pt>
                <c:pt idx="1150">
                  <c:v>34131</c:v>
                </c:pt>
                <c:pt idx="1151">
                  <c:v>34138</c:v>
                </c:pt>
                <c:pt idx="1152">
                  <c:v>34145</c:v>
                </c:pt>
                <c:pt idx="1153">
                  <c:v>34152</c:v>
                </c:pt>
                <c:pt idx="1154">
                  <c:v>34159</c:v>
                </c:pt>
                <c:pt idx="1155">
                  <c:v>34166</c:v>
                </c:pt>
                <c:pt idx="1156">
                  <c:v>34173</c:v>
                </c:pt>
                <c:pt idx="1157">
                  <c:v>34180</c:v>
                </c:pt>
                <c:pt idx="1158">
                  <c:v>34187</c:v>
                </c:pt>
                <c:pt idx="1159">
                  <c:v>34194</c:v>
                </c:pt>
                <c:pt idx="1160">
                  <c:v>34201</c:v>
                </c:pt>
                <c:pt idx="1161">
                  <c:v>34208</c:v>
                </c:pt>
                <c:pt idx="1162">
                  <c:v>34215</c:v>
                </c:pt>
                <c:pt idx="1163">
                  <c:v>34222</c:v>
                </c:pt>
                <c:pt idx="1164">
                  <c:v>34229</c:v>
                </c:pt>
                <c:pt idx="1165">
                  <c:v>34236</c:v>
                </c:pt>
                <c:pt idx="1166">
                  <c:v>34243</c:v>
                </c:pt>
                <c:pt idx="1167">
                  <c:v>34250</c:v>
                </c:pt>
                <c:pt idx="1168">
                  <c:v>34257</c:v>
                </c:pt>
                <c:pt idx="1169">
                  <c:v>34264</c:v>
                </c:pt>
                <c:pt idx="1170">
                  <c:v>34271</c:v>
                </c:pt>
                <c:pt idx="1171">
                  <c:v>34278</c:v>
                </c:pt>
                <c:pt idx="1172">
                  <c:v>34285</c:v>
                </c:pt>
                <c:pt idx="1173">
                  <c:v>34292</c:v>
                </c:pt>
                <c:pt idx="1174">
                  <c:v>34299</c:v>
                </c:pt>
                <c:pt idx="1175">
                  <c:v>34306</c:v>
                </c:pt>
                <c:pt idx="1176">
                  <c:v>34313</c:v>
                </c:pt>
                <c:pt idx="1177">
                  <c:v>34320</c:v>
                </c:pt>
                <c:pt idx="1178">
                  <c:v>34327</c:v>
                </c:pt>
                <c:pt idx="1179">
                  <c:v>34335</c:v>
                </c:pt>
                <c:pt idx="1180">
                  <c:v>34342</c:v>
                </c:pt>
                <c:pt idx="1181">
                  <c:v>34349</c:v>
                </c:pt>
                <c:pt idx="1182">
                  <c:v>34356</c:v>
                </c:pt>
                <c:pt idx="1183">
                  <c:v>34363</c:v>
                </c:pt>
                <c:pt idx="1184">
                  <c:v>34370</c:v>
                </c:pt>
                <c:pt idx="1185">
                  <c:v>34377</c:v>
                </c:pt>
                <c:pt idx="1186">
                  <c:v>34384</c:v>
                </c:pt>
                <c:pt idx="1187">
                  <c:v>34391</c:v>
                </c:pt>
                <c:pt idx="1188">
                  <c:v>34398</c:v>
                </c:pt>
                <c:pt idx="1189">
                  <c:v>34405</c:v>
                </c:pt>
                <c:pt idx="1190">
                  <c:v>34412</c:v>
                </c:pt>
                <c:pt idx="1191">
                  <c:v>34419</c:v>
                </c:pt>
                <c:pt idx="1192">
                  <c:v>34426</c:v>
                </c:pt>
                <c:pt idx="1193">
                  <c:v>34433</c:v>
                </c:pt>
                <c:pt idx="1194">
                  <c:v>34440</c:v>
                </c:pt>
                <c:pt idx="1195">
                  <c:v>34447</c:v>
                </c:pt>
                <c:pt idx="1196">
                  <c:v>34454</c:v>
                </c:pt>
                <c:pt idx="1197">
                  <c:v>34461</c:v>
                </c:pt>
                <c:pt idx="1198">
                  <c:v>34468</c:v>
                </c:pt>
                <c:pt idx="1199">
                  <c:v>34475</c:v>
                </c:pt>
                <c:pt idx="1200">
                  <c:v>34482</c:v>
                </c:pt>
                <c:pt idx="1201">
                  <c:v>34489</c:v>
                </c:pt>
                <c:pt idx="1202">
                  <c:v>34496</c:v>
                </c:pt>
                <c:pt idx="1203">
                  <c:v>34503</c:v>
                </c:pt>
                <c:pt idx="1204">
                  <c:v>34510</c:v>
                </c:pt>
                <c:pt idx="1205">
                  <c:v>34517</c:v>
                </c:pt>
                <c:pt idx="1206">
                  <c:v>34524</c:v>
                </c:pt>
                <c:pt idx="1207">
                  <c:v>34531</c:v>
                </c:pt>
                <c:pt idx="1208">
                  <c:v>34538</c:v>
                </c:pt>
                <c:pt idx="1209">
                  <c:v>34545</c:v>
                </c:pt>
                <c:pt idx="1210">
                  <c:v>34552</c:v>
                </c:pt>
                <c:pt idx="1211">
                  <c:v>34559</c:v>
                </c:pt>
                <c:pt idx="1212">
                  <c:v>34566</c:v>
                </c:pt>
                <c:pt idx="1213">
                  <c:v>34573</c:v>
                </c:pt>
                <c:pt idx="1214">
                  <c:v>34580</c:v>
                </c:pt>
                <c:pt idx="1215">
                  <c:v>34587</c:v>
                </c:pt>
                <c:pt idx="1216">
                  <c:v>34594</c:v>
                </c:pt>
                <c:pt idx="1217">
                  <c:v>34601</c:v>
                </c:pt>
                <c:pt idx="1218">
                  <c:v>34608</c:v>
                </c:pt>
                <c:pt idx="1219">
                  <c:v>34615</c:v>
                </c:pt>
                <c:pt idx="1220">
                  <c:v>34622</c:v>
                </c:pt>
                <c:pt idx="1221">
                  <c:v>34629</c:v>
                </c:pt>
                <c:pt idx="1222">
                  <c:v>34636</c:v>
                </c:pt>
                <c:pt idx="1223">
                  <c:v>34643</c:v>
                </c:pt>
                <c:pt idx="1224">
                  <c:v>34650</c:v>
                </c:pt>
                <c:pt idx="1225">
                  <c:v>34657</c:v>
                </c:pt>
                <c:pt idx="1226">
                  <c:v>34664</c:v>
                </c:pt>
                <c:pt idx="1227">
                  <c:v>34671</c:v>
                </c:pt>
                <c:pt idx="1228">
                  <c:v>34678</c:v>
                </c:pt>
                <c:pt idx="1229">
                  <c:v>34685</c:v>
                </c:pt>
                <c:pt idx="1230">
                  <c:v>34692</c:v>
                </c:pt>
                <c:pt idx="1231">
                  <c:v>34700</c:v>
                </c:pt>
                <c:pt idx="1232">
                  <c:v>34707</c:v>
                </c:pt>
                <c:pt idx="1233">
                  <c:v>34714</c:v>
                </c:pt>
                <c:pt idx="1234">
                  <c:v>34721</c:v>
                </c:pt>
                <c:pt idx="1235">
                  <c:v>34728</c:v>
                </c:pt>
                <c:pt idx="1236">
                  <c:v>34735</c:v>
                </c:pt>
                <c:pt idx="1237">
                  <c:v>34742</c:v>
                </c:pt>
                <c:pt idx="1238">
                  <c:v>34749</c:v>
                </c:pt>
                <c:pt idx="1239">
                  <c:v>34756</c:v>
                </c:pt>
                <c:pt idx="1240">
                  <c:v>34763</c:v>
                </c:pt>
                <c:pt idx="1241">
                  <c:v>34770</c:v>
                </c:pt>
                <c:pt idx="1242">
                  <c:v>34777</c:v>
                </c:pt>
                <c:pt idx="1243">
                  <c:v>34784</c:v>
                </c:pt>
                <c:pt idx="1244">
                  <c:v>34791</c:v>
                </c:pt>
                <c:pt idx="1245">
                  <c:v>34798</c:v>
                </c:pt>
                <c:pt idx="1246">
                  <c:v>34805</c:v>
                </c:pt>
                <c:pt idx="1247">
                  <c:v>34812</c:v>
                </c:pt>
                <c:pt idx="1248">
                  <c:v>34819</c:v>
                </c:pt>
                <c:pt idx="1249">
                  <c:v>34826</c:v>
                </c:pt>
                <c:pt idx="1250">
                  <c:v>34833</c:v>
                </c:pt>
                <c:pt idx="1251">
                  <c:v>34840</c:v>
                </c:pt>
                <c:pt idx="1252">
                  <c:v>34847</c:v>
                </c:pt>
                <c:pt idx="1253">
                  <c:v>34854</c:v>
                </c:pt>
                <c:pt idx="1254">
                  <c:v>34861</c:v>
                </c:pt>
                <c:pt idx="1255">
                  <c:v>34868</c:v>
                </c:pt>
                <c:pt idx="1256">
                  <c:v>34875</c:v>
                </c:pt>
                <c:pt idx="1257">
                  <c:v>34882</c:v>
                </c:pt>
                <c:pt idx="1258">
                  <c:v>34889</c:v>
                </c:pt>
                <c:pt idx="1259">
                  <c:v>34896</c:v>
                </c:pt>
                <c:pt idx="1260">
                  <c:v>34903</c:v>
                </c:pt>
                <c:pt idx="1261">
                  <c:v>34910</c:v>
                </c:pt>
                <c:pt idx="1262">
                  <c:v>34917</c:v>
                </c:pt>
                <c:pt idx="1263">
                  <c:v>34924</c:v>
                </c:pt>
                <c:pt idx="1264">
                  <c:v>34931</c:v>
                </c:pt>
                <c:pt idx="1265">
                  <c:v>34938</c:v>
                </c:pt>
                <c:pt idx="1266">
                  <c:v>34945</c:v>
                </c:pt>
                <c:pt idx="1267">
                  <c:v>34952</c:v>
                </c:pt>
                <c:pt idx="1268">
                  <c:v>34959</c:v>
                </c:pt>
                <c:pt idx="1269">
                  <c:v>34966</c:v>
                </c:pt>
                <c:pt idx="1270">
                  <c:v>34973</c:v>
                </c:pt>
                <c:pt idx="1271">
                  <c:v>34980</c:v>
                </c:pt>
                <c:pt idx="1272">
                  <c:v>34987</c:v>
                </c:pt>
                <c:pt idx="1273">
                  <c:v>34994</c:v>
                </c:pt>
                <c:pt idx="1274">
                  <c:v>35001</c:v>
                </c:pt>
                <c:pt idx="1275">
                  <c:v>35008</c:v>
                </c:pt>
                <c:pt idx="1276">
                  <c:v>35015</c:v>
                </c:pt>
                <c:pt idx="1277">
                  <c:v>35022</c:v>
                </c:pt>
                <c:pt idx="1278">
                  <c:v>35029</c:v>
                </c:pt>
                <c:pt idx="1279">
                  <c:v>35036</c:v>
                </c:pt>
                <c:pt idx="1280">
                  <c:v>35043</c:v>
                </c:pt>
                <c:pt idx="1281">
                  <c:v>35050</c:v>
                </c:pt>
                <c:pt idx="1282">
                  <c:v>35057</c:v>
                </c:pt>
                <c:pt idx="1283">
                  <c:v>35065</c:v>
                </c:pt>
                <c:pt idx="1284">
                  <c:v>35072</c:v>
                </c:pt>
                <c:pt idx="1285">
                  <c:v>35079</c:v>
                </c:pt>
                <c:pt idx="1286">
                  <c:v>35086</c:v>
                </c:pt>
                <c:pt idx="1287">
                  <c:v>35093</c:v>
                </c:pt>
                <c:pt idx="1288">
                  <c:v>35100</c:v>
                </c:pt>
                <c:pt idx="1289">
                  <c:v>35107</c:v>
                </c:pt>
                <c:pt idx="1290">
                  <c:v>35114</c:v>
                </c:pt>
                <c:pt idx="1291">
                  <c:v>35121</c:v>
                </c:pt>
                <c:pt idx="1292">
                  <c:v>35128</c:v>
                </c:pt>
                <c:pt idx="1293">
                  <c:v>35135</c:v>
                </c:pt>
                <c:pt idx="1294">
                  <c:v>35142</c:v>
                </c:pt>
                <c:pt idx="1295">
                  <c:v>35149</c:v>
                </c:pt>
                <c:pt idx="1296">
                  <c:v>35156</c:v>
                </c:pt>
                <c:pt idx="1297">
                  <c:v>35163</c:v>
                </c:pt>
                <c:pt idx="1298">
                  <c:v>35170</c:v>
                </c:pt>
                <c:pt idx="1299">
                  <c:v>35177</c:v>
                </c:pt>
                <c:pt idx="1300">
                  <c:v>35184</c:v>
                </c:pt>
                <c:pt idx="1301">
                  <c:v>35191</c:v>
                </c:pt>
                <c:pt idx="1302">
                  <c:v>35198</c:v>
                </c:pt>
                <c:pt idx="1303">
                  <c:v>35205</c:v>
                </c:pt>
                <c:pt idx="1304">
                  <c:v>35212</c:v>
                </c:pt>
                <c:pt idx="1305">
                  <c:v>35219</c:v>
                </c:pt>
                <c:pt idx="1306">
                  <c:v>35226</c:v>
                </c:pt>
                <c:pt idx="1307">
                  <c:v>35233</c:v>
                </c:pt>
                <c:pt idx="1308">
                  <c:v>35240</c:v>
                </c:pt>
                <c:pt idx="1309">
                  <c:v>35247</c:v>
                </c:pt>
                <c:pt idx="1310">
                  <c:v>35254</c:v>
                </c:pt>
                <c:pt idx="1311">
                  <c:v>35261</c:v>
                </c:pt>
                <c:pt idx="1312">
                  <c:v>35268</c:v>
                </c:pt>
                <c:pt idx="1313">
                  <c:v>35275</c:v>
                </c:pt>
                <c:pt idx="1314">
                  <c:v>35282</c:v>
                </c:pt>
                <c:pt idx="1315">
                  <c:v>35289</c:v>
                </c:pt>
                <c:pt idx="1316">
                  <c:v>35296</c:v>
                </c:pt>
                <c:pt idx="1317">
                  <c:v>35303</c:v>
                </c:pt>
                <c:pt idx="1318">
                  <c:v>35310</c:v>
                </c:pt>
                <c:pt idx="1319">
                  <c:v>35317</c:v>
                </c:pt>
                <c:pt idx="1320">
                  <c:v>35324</c:v>
                </c:pt>
                <c:pt idx="1321">
                  <c:v>35331</c:v>
                </c:pt>
                <c:pt idx="1322">
                  <c:v>35338</c:v>
                </c:pt>
                <c:pt idx="1323">
                  <c:v>35345</c:v>
                </c:pt>
                <c:pt idx="1324">
                  <c:v>35352</c:v>
                </c:pt>
                <c:pt idx="1325">
                  <c:v>35359</c:v>
                </c:pt>
                <c:pt idx="1326">
                  <c:v>35366</c:v>
                </c:pt>
                <c:pt idx="1327">
                  <c:v>35373</c:v>
                </c:pt>
                <c:pt idx="1328">
                  <c:v>35380</c:v>
                </c:pt>
                <c:pt idx="1329">
                  <c:v>35387</c:v>
                </c:pt>
                <c:pt idx="1330">
                  <c:v>35394</c:v>
                </c:pt>
                <c:pt idx="1331">
                  <c:v>35401</c:v>
                </c:pt>
                <c:pt idx="1332">
                  <c:v>35408</c:v>
                </c:pt>
                <c:pt idx="1333">
                  <c:v>35415</c:v>
                </c:pt>
                <c:pt idx="1334">
                  <c:v>35422</c:v>
                </c:pt>
                <c:pt idx="1335">
                  <c:v>35431</c:v>
                </c:pt>
                <c:pt idx="1336">
                  <c:v>35438</c:v>
                </c:pt>
                <c:pt idx="1337">
                  <c:v>35445</c:v>
                </c:pt>
                <c:pt idx="1338">
                  <c:v>35452</c:v>
                </c:pt>
                <c:pt idx="1339">
                  <c:v>35459</c:v>
                </c:pt>
                <c:pt idx="1340">
                  <c:v>35466</c:v>
                </c:pt>
                <c:pt idx="1341">
                  <c:v>35473</c:v>
                </c:pt>
                <c:pt idx="1342">
                  <c:v>35480</c:v>
                </c:pt>
                <c:pt idx="1343">
                  <c:v>35487</c:v>
                </c:pt>
                <c:pt idx="1344">
                  <c:v>35494</c:v>
                </c:pt>
                <c:pt idx="1345">
                  <c:v>35501</c:v>
                </c:pt>
                <c:pt idx="1346">
                  <c:v>35508</c:v>
                </c:pt>
                <c:pt idx="1347">
                  <c:v>35515</c:v>
                </c:pt>
                <c:pt idx="1348">
                  <c:v>35522</c:v>
                </c:pt>
                <c:pt idx="1349">
                  <c:v>35529</c:v>
                </c:pt>
                <c:pt idx="1350">
                  <c:v>35536</c:v>
                </c:pt>
                <c:pt idx="1351">
                  <c:v>35543</c:v>
                </c:pt>
                <c:pt idx="1352">
                  <c:v>35550</c:v>
                </c:pt>
                <c:pt idx="1353">
                  <c:v>35557</c:v>
                </c:pt>
                <c:pt idx="1354">
                  <c:v>35564</c:v>
                </c:pt>
                <c:pt idx="1355">
                  <c:v>35571</c:v>
                </c:pt>
                <c:pt idx="1356">
                  <c:v>35578</c:v>
                </c:pt>
                <c:pt idx="1357">
                  <c:v>35585</c:v>
                </c:pt>
                <c:pt idx="1358">
                  <c:v>35592</c:v>
                </c:pt>
                <c:pt idx="1359">
                  <c:v>35599</c:v>
                </c:pt>
                <c:pt idx="1360">
                  <c:v>35606</c:v>
                </c:pt>
                <c:pt idx="1361">
                  <c:v>35613</c:v>
                </c:pt>
                <c:pt idx="1362">
                  <c:v>35620</c:v>
                </c:pt>
                <c:pt idx="1363">
                  <c:v>35627</c:v>
                </c:pt>
                <c:pt idx="1364">
                  <c:v>35634</c:v>
                </c:pt>
                <c:pt idx="1365">
                  <c:v>35641</c:v>
                </c:pt>
                <c:pt idx="1366">
                  <c:v>35648</c:v>
                </c:pt>
                <c:pt idx="1367">
                  <c:v>35655</c:v>
                </c:pt>
                <c:pt idx="1368">
                  <c:v>35662</c:v>
                </c:pt>
                <c:pt idx="1369">
                  <c:v>35669</c:v>
                </c:pt>
                <c:pt idx="1370">
                  <c:v>35676</c:v>
                </c:pt>
                <c:pt idx="1371">
                  <c:v>35683</c:v>
                </c:pt>
                <c:pt idx="1372">
                  <c:v>35690</c:v>
                </c:pt>
                <c:pt idx="1373">
                  <c:v>35697</c:v>
                </c:pt>
                <c:pt idx="1374">
                  <c:v>35704</c:v>
                </c:pt>
                <c:pt idx="1375">
                  <c:v>35711</c:v>
                </c:pt>
                <c:pt idx="1376">
                  <c:v>35718</c:v>
                </c:pt>
                <c:pt idx="1377">
                  <c:v>35725</c:v>
                </c:pt>
                <c:pt idx="1378">
                  <c:v>35732</c:v>
                </c:pt>
                <c:pt idx="1379">
                  <c:v>35739</c:v>
                </c:pt>
                <c:pt idx="1380">
                  <c:v>35746</c:v>
                </c:pt>
                <c:pt idx="1381">
                  <c:v>35753</c:v>
                </c:pt>
                <c:pt idx="1382">
                  <c:v>35760</c:v>
                </c:pt>
                <c:pt idx="1383">
                  <c:v>35767</c:v>
                </c:pt>
                <c:pt idx="1384">
                  <c:v>35774</c:v>
                </c:pt>
                <c:pt idx="1385">
                  <c:v>35781</c:v>
                </c:pt>
                <c:pt idx="1386">
                  <c:v>35788</c:v>
                </c:pt>
                <c:pt idx="1387">
                  <c:v>35796</c:v>
                </c:pt>
                <c:pt idx="1388">
                  <c:v>35803</c:v>
                </c:pt>
                <c:pt idx="1389">
                  <c:v>35810</c:v>
                </c:pt>
                <c:pt idx="1390">
                  <c:v>35817</c:v>
                </c:pt>
                <c:pt idx="1391">
                  <c:v>35824</c:v>
                </c:pt>
                <c:pt idx="1392">
                  <c:v>35831</c:v>
                </c:pt>
                <c:pt idx="1393">
                  <c:v>35838</c:v>
                </c:pt>
                <c:pt idx="1394">
                  <c:v>35845</c:v>
                </c:pt>
                <c:pt idx="1395">
                  <c:v>35852</c:v>
                </c:pt>
                <c:pt idx="1396">
                  <c:v>35859</c:v>
                </c:pt>
                <c:pt idx="1397">
                  <c:v>35866</c:v>
                </c:pt>
                <c:pt idx="1398">
                  <c:v>35873</c:v>
                </c:pt>
                <c:pt idx="1399">
                  <c:v>35880</c:v>
                </c:pt>
                <c:pt idx="1400">
                  <c:v>35887</c:v>
                </c:pt>
                <c:pt idx="1401">
                  <c:v>35894</c:v>
                </c:pt>
                <c:pt idx="1402">
                  <c:v>35901</c:v>
                </c:pt>
                <c:pt idx="1403">
                  <c:v>35908</c:v>
                </c:pt>
                <c:pt idx="1404">
                  <c:v>35915</c:v>
                </c:pt>
                <c:pt idx="1405">
                  <c:v>35922</c:v>
                </c:pt>
                <c:pt idx="1406">
                  <c:v>35929</c:v>
                </c:pt>
                <c:pt idx="1407">
                  <c:v>35936</c:v>
                </c:pt>
                <c:pt idx="1408">
                  <c:v>35943</c:v>
                </c:pt>
                <c:pt idx="1409">
                  <c:v>35950</c:v>
                </c:pt>
                <c:pt idx="1410">
                  <c:v>35957</c:v>
                </c:pt>
                <c:pt idx="1411">
                  <c:v>35964</c:v>
                </c:pt>
                <c:pt idx="1412">
                  <c:v>35971</c:v>
                </c:pt>
                <c:pt idx="1413">
                  <c:v>35978</c:v>
                </c:pt>
                <c:pt idx="1414">
                  <c:v>35985</c:v>
                </c:pt>
                <c:pt idx="1415">
                  <c:v>35992</c:v>
                </c:pt>
                <c:pt idx="1416">
                  <c:v>35999</c:v>
                </c:pt>
                <c:pt idx="1417">
                  <c:v>36006</c:v>
                </c:pt>
                <c:pt idx="1418">
                  <c:v>36013</c:v>
                </c:pt>
                <c:pt idx="1419">
                  <c:v>36020</c:v>
                </c:pt>
                <c:pt idx="1420">
                  <c:v>36027</c:v>
                </c:pt>
                <c:pt idx="1421">
                  <c:v>36034</c:v>
                </c:pt>
                <c:pt idx="1422">
                  <c:v>36041</c:v>
                </c:pt>
                <c:pt idx="1423">
                  <c:v>36048</c:v>
                </c:pt>
                <c:pt idx="1424">
                  <c:v>36055</c:v>
                </c:pt>
                <c:pt idx="1425">
                  <c:v>36062</c:v>
                </c:pt>
                <c:pt idx="1426">
                  <c:v>36069</c:v>
                </c:pt>
                <c:pt idx="1427">
                  <c:v>36076</c:v>
                </c:pt>
                <c:pt idx="1428">
                  <c:v>36083</c:v>
                </c:pt>
                <c:pt idx="1429">
                  <c:v>36090</c:v>
                </c:pt>
                <c:pt idx="1430">
                  <c:v>36097</c:v>
                </c:pt>
                <c:pt idx="1431">
                  <c:v>36104</c:v>
                </c:pt>
                <c:pt idx="1432">
                  <c:v>36111</c:v>
                </c:pt>
                <c:pt idx="1433">
                  <c:v>36118</c:v>
                </c:pt>
                <c:pt idx="1434">
                  <c:v>36125</c:v>
                </c:pt>
                <c:pt idx="1435">
                  <c:v>36132</c:v>
                </c:pt>
                <c:pt idx="1436">
                  <c:v>36139</c:v>
                </c:pt>
                <c:pt idx="1437">
                  <c:v>36146</c:v>
                </c:pt>
                <c:pt idx="1438">
                  <c:v>36153</c:v>
                </c:pt>
                <c:pt idx="1439">
                  <c:v>36168</c:v>
                </c:pt>
                <c:pt idx="1440">
                  <c:v>36175</c:v>
                </c:pt>
                <c:pt idx="1441">
                  <c:v>36182</c:v>
                </c:pt>
                <c:pt idx="1442">
                  <c:v>36189</c:v>
                </c:pt>
                <c:pt idx="1443">
                  <c:v>36196</c:v>
                </c:pt>
                <c:pt idx="1444">
                  <c:v>36203</c:v>
                </c:pt>
                <c:pt idx="1445">
                  <c:v>36210</c:v>
                </c:pt>
                <c:pt idx="1446">
                  <c:v>36217</c:v>
                </c:pt>
                <c:pt idx="1447">
                  <c:v>36224</c:v>
                </c:pt>
                <c:pt idx="1448">
                  <c:v>36231</c:v>
                </c:pt>
                <c:pt idx="1449">
                  <c:v>36238</c:v>
                </c:pt>
                <c:pt idx="1450">
                  <c:v>36245</c:v>
                </c:pt>
                <c:pt idx="1451">
                  <c:v>36252</c:v>
                </c:pt>
                <c:pt idx="1452">
                  <c:v>36259</c:v>
                </c:pt>
                <c:pt idx="1453">
                  <c:v>36266</c:v>
                </c:pt>
                <c:pt idx="1454">
                  <c:v>36273</c:v>
                </c:pt>
                <c:pt idx="1455">
                  <c:v>36280</c:v>
                </c:pt>
                <c:pt idx="1456">
                  <c:v>36287</c:v>
                </c:pt>
                <c:pt idx="1457">
                  <c:v>36294</c:v>
                </c:pt>
                <c:pt idx="1458">
                  <c:v>36301</c:v>
                </c:pt>
                <c:pt idx="1459">
                  <c:v>36308</c:v>
                </c:pt>
                <c:pt idx="1460">
                  <c:v>36315</c:v>
                </c:pt>
                <c:pt idx="1461">
                  <c:v>36322</c:v>
                </c:pt>
                <c:pt idx="1462">
                  <c:v>36329</c:v>
                </c:pt>
                <c:pt idx="1463">
                  <c:v>36336</c:v>
                </c:pt>
                <c:pt idx="1464">
                  <c:v>36343</c:v>
                </c:pt>
                <c:pt idx="1465">
                  <c:v>36350</c:v>
                </c:pt>
                <c:pt idx="1466">
                  <c:v>36357</c:v>
                </c:pt>
                <c:pt idx="1467">
                  <c:v>36364</c:v>
                </c:pt>
                <c:pt idx="1468">
                  <c:v>36371</c:v>
                </c:pt>
                <c:pt idx="1469">
                  <c:v>36378</c:v>
                </c:pt>
                <c:pt idx="1470">
                  <c:v>36385</c:v>
                </c:pt>
                <c:pt idx="1471">
                  <c:v>36392</c:v>
                </c:pt>
                <c:pt idx="1472">
                  <c:v>36399</c:v>
                </c:pt>
                <c:pt idx="1473">
                  <c:v>36406</c:v>
                </c:pt>
                <c:pt idx="1474">
                  <c:v>36413</c:v>
                </c:pt>
                <c:pt idx="1475">
                  <c:v>36420</c:v>
                </c:pt>
                <c:pt idx="1476">
                  <c:v>36427</c:v>
                </c:pt>
                <c:pt idx="1477">
                  <c:v>36434</c:v>
                </c:pt>
                <c:pt idx="1478">
                  <c:v>36441</c:v>
                </c:pt>
                <c:pt idx="1479">
                  <c:v>36448</c:v>
                </c:pt>
                <c:pt idx="1480">
                  <c:v>36455</c:v>
                </c:pt>
                <c:pt idx="1481">
                  <c:v>36462</c:v>
                </c:pt>
                <c:pt idx="1482">
                  <c:v>36469</c:v>
                </c:pt>
                <c:pt idx="1483">
                  <c:v>36476</c:v>
                </c:pt>
                <c:pt idx="1484">
                  <c:v>36483</c:v>
                </c:pt>
                <c:pt idx="1485">
                  <c:v>36490</c:v>
                </c:pt>
                <c:pt idx="1486">
                  <c:v>36497</c:v>
                </c:pt>
                <c:pt idx="1487">
                  <c:v>36504</c:v>
                </c:pt>
                <c:pt idx="1488">
                  <c:v>36511</c:v>
                </c:pt>
                <c:pt idx="1489">
                  <c:v>36518</c:v>
                </c:pt>
                <c:pt idx="1490">
                  <c:v>36526</c:v>
                </c:pt>
                <c:pt idx="1491">
                  <c:v>36533</c:v>
                </c:pt>
                <c:pt idx="1492">
                  <c:v>36540</c:v>
                </c:pt>
                <c:pt idx="1493">
                  <c:v>36547</c:v>
                </c:pt>
                <c:pt idx="1494">
                  <c:v>36554</c:v>
                </c:pt>
                <c:pt idx="1495">
                  <c:v>36561</c:v>
                </c:pt>
                <c:pt idx="1496">
                  <c:v>36568</c:v>
                </c:pt>
                <c:pt idx="1497">
                  <c:v>36575</c:v>
                </c:pt>
                <c:pt idx="1498">
                  <c:v>36582</c:v>
                </c:pt>
                <c:pt idx="1499">
                  <c:v>36589</c:v>
                </c:pt>
                <c:pt idx="1500">
                  <c:v>36596</c:v>
                </c:pt>
                <c:pt idx="1501">
                  <c:v>36603</c:v>
                </c:pt>
                <c:pt idx="1502">
                  <c:v>36610</c:v>
                </c:pt>
                <c:pt idx="1503">
                  <c:v>36617</c:v>
                </c:pt>
                <c:pt idx="1504">
                  <c:v>36624</c:v>
                </c:pt>
                <c:pt idx="1505">
                  <c:v>36631</c:v>
                </c:pt>
                <c:pt idx="1506">
                  <c:v>36638</c:v>
                </c:pt>
                <c:pt idx="1507">
                  <c:v>36645</c:v>
                </c:pt>
                <c:pt idx="1508">
                  <c:v>36652</c:v>
                </c:pt>
                <c:pt idx="1509">
                  <c:v>36659</c:v>
                </c:pt>
                <c:pt idx="1510">
                  <c:v>36666</c:v>
                </c:pt>
                <c:pt idx="1511">
                  <c:v>36673</c:v>
                </c:pt>
                <c:pt idx="1512">
                  <c:v>36680</c:v>
                </c:pt>
                <c:pt idx="1513">
                  <c:v>36687</c:v>
                </c:pt>
                <c:pt idx="1514">
                  <c:v>36694</c:v>
                </c:pt>
                <c:pt idx="1515">
                  <c:v>36701</c:v>
                </c:pt>
                <c:pt idx="1516">
                  <c:v>36708</c:v>
                </c:pt>
                <c:pt idx="1517">
                  <c:v>36715</c:v>
                </c:pt>
                <c:pt idx="1518">
                  <c:v>36722</c:v>
                </c:pt>
                <c:pt idx="1519">
                  <c:v>36729</c:v>
                </c:pt>
                <c:pt idx="1520">
                  <c:v>36736</c:v>
                </c:pt>
                <c:pt idx="1521">
                  <c:v>36743</c:v>
                </c:pt>
                <c:pt idx="1522">
                  <c:v>36750</c:v>
                </c:pt>
                <c:pt idx="1523">
                  <c:v>36757</c:v>
                </c:pt>
                <c:pt idx="1524">
                  <c:v>36764</c:v>
                </c:pt>
                <c:pt idx="1525">
                  <c:v>36771</c:v>
                </c:pt>
                <c:pt idx="1526">
                  <c:v>36778</c:v>
                </c:pt>
                <c:pt idx="1527">
                  <c:v>36785</c:v>
                </c:pt>
                <c:pt idx="1528">
                  <c:v>36792</c:v>
                </c:pt>
                <c:pt idx="1529">
                  <c:v>36799</c:v>
                </c:pt>
                <c:pt idx="1530">
                  <c:v>36806</c:v>
                </c:pt>
                <c:pt idx="1531">
                  <c:v>36813</c:v>
                </c:pt>
                <c:pt idx="1532">
                  <c:v>36820</c:v>
                </c:pt>
                <c:pt idx="1533">
                  <c:v>36827</c:v>
                </c:pt>
                <c:pt idx="1534">
                  <c:v>36834</c:v>
                </c:pt>
                <c:pt idx="1535">
                  <c:v>36841</c:v>
                </c:pt>
                <c:pt idx="1536">
                  <c:v>36848</c:v>
                </c:pt>
                <c:pt idx="1537">
                  <c:v>36855</c:v>
                </c:pt>
                <c:pt idx="1538">
                  <c:v>36862</c:v>
                </c:pt>
                <c:pt idx="1539">
                  <c:v>36869</c:v>
                </c:pt>
                <c:pt idx="1540">
                  <c:v>36876</c:v>
                </c:pt>
                <c:pt idx="1541">
                  <c:v>36883</c:v>
                </c:pt>
                <c:pt idx="1542">
                  <c:v>36892</c:v>
                </c:pt>
                <c:pt idx="1543">
                  <c:v>36899</c:v>
                </c:pt>
                <c:pt idx="1544">
                  <c:v>36906</c:v>
                </c:pt>
                <c:pt idx="1545">
                  <c:v>36913</c:v>
                </c:pt>
                <c:pt idx="1546">
                  <c:v>36920</c:v>
                </c:pt>
                <c:pt idx="1547">
                  <c:v>36927</c:v>
                </c:pt>
                <c:pt idx="1548">
                  <c:v>36934</c:v>
                </c:pt>
                <c:pt idx="1549">
                  <c:v>36941</c:v>
                </c:pt>
                <c:pt idx="1550">
                  <c:v>36948</c:v>
                </c:pt>
                <c:pt idx="1551">
                  <c:v>36955</c:v>
                </c:pt>
                <c:pt idx="1552">
                  <c:v>36962</c:v>
                </c:pt>
                <c:pt idx="1553">
                  <c:v>36969</c:v>
                </c:pt>
                <c:pt idx="1554">
                  <c:v>36976</c:v>
                </c:pt>
                <c:pt idx="1555">
                  <c:v>36983</c:v>
                </c:pt>
                <c:pt idx="1556">
                  <c:v>36990</c:v>
                </c:pt>
                <c:pt idx="1557">
                  <c:v>36997</c:v>
                </c:pt>
                <c:pt idx="1558">
                  <c:v>37004</c:v>
                </c:pt>
                <c:pt idx="1559">
                  <c:v>37011</c:v>
                </c:pt>
                <c:pt idx="1560">
                  <c:v>37018</c:v>
                </c:pt>
                <c:pt idx="1561">
                  <c:v>37025</c:v>
                </c:pt>
                <c:pt idx="1562">
                  <c:v>37032</c:v>
                </c:pt>
                <c:pt idx="1563">
                  <c:v>37039</c:v>
                </c:pt>
                <c:pt idx="1564">
                  <c:v>37046</c:v>
                </c:pt>
                <c:pt idx="1565">
                  <c:v>37053</c:v>
                </c:pt>
                <c:pt idx="1566">
                  <c:v>37060</c:v>
                </c:pt>
                <c:pt idx="1567">
                  <c:v>37067</c:v>
                </c:pt>
                <c:pt idx="1568">
                  <c:v>37074</c:v>
                </c:pt>
                <c:pt idx="1569">
                  <c:v>37081</c:v>
                </c:pt>
                <c:pt idx="1570">
                  <c:v>37088</c:v>
                </c:pt>
                <c:pt idx="1571">
                  <c:v>37095</c:v>
                </c:pt>
                <c:pt idx="1572">
                  <c:v>37102</c:v>
                </c:pt>
                <c:pt idx="1573">
                  <c:v>37109</c:v>
                </c:pt>
                <c:pt idx="1574">
                  <c:v>37116</c:v>
                </c:pt>
                <c:pt idx="1575">
                  <c:v>37123</c:v>
                </c:pt>
                <c:pt idx="1576">
                  <c:v>37130</c:v>
                </c:pt>
                <c:pt idx="1577">
                  <c:v>37137</c:v>
                </c:pt>
                <c:pt idx="1578">
                  <c:v>37144</c:v>
                </c:pt>
                <c:pt idx="1579">
                  <c:v>37151</c:v>
                </c:pt>
                <c:pt idx="1580">
                  <c:v>37158</c:v>
                </c:pt>
                <c:pt idx="1581">
                  <c:v>37165</c:v>
                </c:pt>
                <c:pt idx="1582">
                  <c:v>37172</c:v>
                </c:pt>
                <c:pt idx="1583">
                  <c:v>37179</c:v>
                </c:pt>
                <c:pt idx="1584">
                  <c:v>37186</c:v>
                </c:pt>
                <c:pt idx="1585">
                  <c:v>37193</c:v>
                </c:pt>
                <c:pt idx="1586">
                  <c:v>37200</c:v>
                </c:pt>
                <c:pt idx="1587">
                  <c:v>37207</c:v>
                </c:pt>
                <c:pt idx="1588">
                  <c:v>37214</c:v>
                </c:pt>
                <c:pt idx="1589">
                  <c:v>37221</c:v>
                </c:pt>
                <c:pt idx="1590">
                  <c:v>37228</c:v>
                </c:pt>
                <c:pt idx="1591">
                  <c:v>37235</c:v>
                </c:pt>
                <c:pt idx="1592">
                  <c:v>37242</c:v>
                </c:pt>
                <c:pt idx="1593">
                  <c:v>37249</c:v>
                </c:pt>
                <c:pt idx="1594">
                  <c:v>37257</c:v>
                </c:pt>
                <c:pt idx="1595">
                  <c:v>37264</c:v>
                </c:pt>
                <c:pt idx="1596">
                  <c:v>37271</c:v>
                </c:pt>
                <c:pt idx="1597">
                  <c:v>37278</c:v>
                </c:pt>
                <c:pt idx="1598">
                  <c:v>37285</c:v>
                </c:pt>
                <c:pt idx="1599">
                  <c:v>37292</c:v>
                </c:pt>
                <c:pt idx="1600">
                  <c:v>37299</c:v>
                </c:pt>
                <c:pt idx="1601">
                  <c:v>37306</c:v>
                </c:pt>
                <c:pt idx="1602">
                  <c:v>37313</c:v>
                </c:pt>
                <c:pt idx="1603">
                  <c:v>37320</c:v>
                </c:pt>
                <c:pt idx="1604">
                  <c:v>37327</c:v>
                </c:pt>
                <c:pt idx="1605">
                  <c:v>37334</c:v>
                </c:pt>
                <c:pt idx="1606">
                  <c:v>37341</c:v>
                </c:pt>
                <c:pt idx="1607">
                  <c:v>37348</c:v>
                </c:pt>
                <c:pt idx="1608">
                  <c:v>37355</c:v>
                </c:pt>
                <c:pt idx="1609">
                  <c:v>37362</c:v>
                </c:pt>
                <c:pt idx="1610">
                  <c:v>37369</c:v>
                </c:pt>
                <c:pt idx="1611">
                  <c:v>37376</c:v>
                </c:pt>
                <c:pt idx="1612">
                  <c:v>37383</c:v>
                </c:pt>
                <c:pt idx="1613">
                  <c:v>37390</c:v>
                </c:pt>
                <c:pt idx="1614">
                  <c:v>37397</c:v>
                </c:pt>
                <c:pt idx="1615">
                  <c:v>37404</c:v>
                </c:pt>
                <c:pt idx="1616">
                  <c:v>37411</c:v>
                </c:pt>
                <c:pt idx="1617">
                  <c:v>37418</c:v>
                </c:pt>
                <c:pt idx="1618">
                  <c:v>37425</c:v>
                </c:pt>
                <c:pt idx="1619">
                  <c:v>37432</c:v>
                </c:pt>
                <c:pt idx="1620">
                  <c:v>37439</c:v>
                </c:pt>
                <c:pt idx="1621">
                  <c:v>37446</c:v>
                </c:pt>
                <c:pt idx="1622">
                  <c:v>37453</c:v>
                </c:pt>
                <c:pt idx="1623">
                  <c:v>37460</c:v>
                </c:pt>
                <c:pt idx="1624">
                  <c:v>37467</c:v>
                </c:pt>
                <c:pt idx="1625">
                  <c:v>37474</c:v>
                </c:pt>
                <c:pt idx="1626">
                  <c:v>37481</c:v>
                </c:pt>
                <c:pt idx="1627">
                  <c:v>37488</c:v>
                </c:pt>
                <c:pt idx="1628">
                  <c:v>37495</c:v>
                </c:pt>
                <c:pt idx="1629">
                  <c:v>37502</c:v>
                </c:pt>
                <c:pt idx="1630">
                  <c:v>37509</c:v>
                </c:pt>
                <c:pt idx="1631">
                  <c:v>37516</c:v>
                </c:pt>
                <c:pt idx="1632">
                  <c:v>37523</c:v>
                </c:pt>
                <c:pt idx="1633">
                  <c:v>37530</c:v>
                </c:pt>
                <c:pt idx="1634">
                  <c:v>37537</c:v>
                </c:pt>
                <c:pt idx="1635">
                  <c:v>37544</c:v>
                </c:pt>
                <c:pt idx="1636">
                  <c:v>37551</c:v>
                </c:pt>
                <c:pt idx="1637">
                  <c:v>37558</c:v>
                </c:pt>
                <c:pt idx="1638">
                  <c:v>37565</c:v>
                </c:pt>
                <c:pt idx="1639">
                  <c:v>37572</c:v>
                </c:pt>
                <c:pt idx="1640">
                  <c:v>37579</c:v>
                </c:pt>
                <c:pt idx="1641">
                  <c:v>37586</c:v>
                </c:pt>
                <c:pt idx="1642">
                  <c:v>37593</c:v>
                </c:pt>
                <c:pt idx="1643">
                  <c:v>37600</c:v>
                </c:pt>
                <c:pt idx="1644">
                  <c:v>37607</c:v>
                </c:pt>
                <c:pt idx="1645">
                  <c:v>37614</c:v>
                </c:pt>
                <c:pt idx="1646">
                  <c:v>37622</c:v>
                </c:pt>
                <c:pt idx="1647">
                  <c:v>37629</c:v>
                </c:pt>
                <c:pt idx="1648">
                  <c:v>37636</c:v>
                </c:pt>
                <c:pt idx="1649">
                  <c:v>37643</c:v>
                </c:pt>
                <c:pt idx="1650">
                  <c:v>37650</c:v>
                </c:pt>
                <c:pt idx="1651">
                  <c:v>37657</c:v>
                </c:pt>
                <c:pt idx="1652">
                  <c:v>37664</c:v>
                </c:pt>
                <c:pt idx="1653">
                  <c:v>37671</c:v>
                </c:pt>
                <c:pt idx="1654">
                  <c:v>37678</c:v>
                </c:pt>
                <c:pt idx="1655">
                  <c:v>37685</c:v>
                </c:pt>
                <c:pt idx="1656">
                  <c:v>37692</c:v>
                </c:pt>
                <c:pt idx="1657">
                  <c:v>37699</c:v>
                </c:pt>
                <c:pt idx="1658">
                  <c:v>37706</c:v>
                </c:pt>
                <c:pt idx="1659">
                  <c:v>37713</c:v>
                </c:pt>
                <c:pt idx="1660">
                  <c:v>37720</c:v>
                </c:pt>
                <c:pt idx="1661">
                  <c:v>37727</c:v>
                </c:pt>
                <c:pt idx="1662">
                  <c:v>37734</c:v>
                </c:pt>
                <c:pt idx="1663">
                  <c:v>37741</c:v>
                </c:pt>
                <c:pt idx="1664">
                  <c:v>37748</c:v>
                </c:pt>
                <c:pt idx="1665">
                  <c:v>37755</c:v>
                </c:pt>
                <c:pt idx="1666">
                  <c:v>37762</c:v>
                </c:pt>
                <c:pt idx="1667">
                  <c:v>37769</c:v>
                </c:pt>
                <c:pt idx="1668">
                  <c:v>37776</c:v>
                </c:pt>
                <c:pt idx="1669">
                  <c:v>37783</c:v>
                </c:pt>
                <c:pt idx="1670">
                  <c:v>37790</c:v>
                </c:pt>
                <c:pt idx="1671">
                  <c:v>37797</c:v>
                </c:pt>
                <c:pt idx="1672">
                  <c:v>37804</c:v>
                </c:pt>
                <c:pt idx="1673">
                  <c:v>37811</c:v>
                </c:pt>
                <c:pt idx="1674">
                  <c:v>37818</c:v>
                </c:pt>
                <c:pt idx="1675">
                  <c:v>37825</c:v>
                </c:pt>
                <c:pt idx="1676">
                  <c:v>37832</c:v>
                </c:pt>
                <c:pt idx="1677">
                  <c:v>37839</c:v>
                </c:pt>
                <c:pt idx="1678">
                  <c:v>37846</c:v>
                </c:pt>
                <c:pt idx="1679">
                  <c:v>37853</c:v>
                </c:pt>
                <c:pt idx="1680">
                  <c:v>37860</c:v>
                </c:pt>
                <c:pt idx="1681">
                  <c:v>37867</c:v>
                </c:pt>
                <c:pt idx="1682">
                  <c:v>37874</c:v>
                </c:pt>
                <c:pt idx="1683">
                  <c:v>37881</c:v>
                </c:pt>
                <c:pt idx="1684">
                  <c:v>37888</c:v>
                </c:pt>
                <c:pt idx="1685">
                  <c:v>37895</c:v>
                </c:pt>
                <c:pt idx="1686">
                  <c:v>37902</c:v>
                </c:pt>
                <c:pt idx="1687">
                  <c:v>37909</c:v>
                </c:pt>
                <c:pt idx="1688">
                  <c:v>37916</c:v>
                </c:pt>
                <c:pt idx="1689">
                  <c:v>37923</c:v>
                </c:pt>
                <c:pt idx="1690">
                  <c:v>37930</c:v>
                </c:pt>
                <c:pt idx="1691">
                  <c:v>37937</c:v>
                </c:pt>
                <c:pt idx="1692">
                  <c:v>37944</c:v>
                </c:pt>
                <c:pt idx="1693">
                  <c:v>37951</c:v>
                </c:pt>
                <c:pt idx="1694">
                  <c:v>37958</c:v>
                </c:pt>
                <c:pt idx="1695">
                  <c:v>37965</c:v>
                </c:pt>
                <c:pt idx="1696">
                  <c:v>37972</c:v>
                </c:pt>
                <c:pt idx="1697">
                  <c:v>37979</c:v>
                </c:pt>
                <c:pt idx="1698">
                  <c:v>37994</c:v>
                </c:pt>
                <c:pt idx="1699">
                  <c:v>38001</c:v>
                </c:pt>
                <c:pt idx="1700">
                  <c:v>38008</c:v>
                </c:pt>
                <c:pt idx="1701">
                  <c:v>38015</c:v>
                </c:pt>
                <c:pt idx="1702">
                  <c:v>38022</c:v>
                </c:pt>
                <c:pt idx="1703">
                  <c:v>38029</c:v>
                </c:pt>
                <c:pt idx="1704">
                  <c:v>38036</c:v>
                </c:pt>
                <c:pt idx="1705">
                  <c:v>38043</c:v>
                </c:pt>
                <c:pt idx="1706">
                  <c:v>38050</c:v>
                </c:pt>
                <c:pt idx="1707">
                  <c:v>38057</c:v>
                </c:pt>
                <c:pt idx="1708">
                  <c:v>38064</c:v>
                </c:pt>
                <c:pt idx="1709">
                  <c:v>38071</c:v>
                </c:pt>
                <c:pt idx="1710">
                  <c:v>38078</c:v>
                </c:pt>
                <c:pt idx="1711">
                  <c:v>38085</c:v>
                </c:pt>
                <c:pt idx="1712">
                  <c:v>38092</c:v>
                </c:pt>
                <c:pt idx="1713">
                  <c:v>38099</c:v>
                </c:pt>
                <c:pt idx="1714">
                  <c:v>38106</c:v>
                </c:pt>
                <c:pt idx="1715">
                  <c:v>38113</c:v>
                </c:pt>
                <c:pt idx="1716">
                  <c:v>38120</c:v>
                </c:pt>
                <c:pt idx="1717">
                  <c:v>38127</c:v>
                </c:pt>
                <c:pt idx="1718">
                  <c:v>38134</c:v>
                </c:pt>
                <c:pt idx="1719">
                  <c:v>38141</c:v>
                </c:pt>
                <c:pt idx="1720">
                  <c:v>38148</c:v>
                </c:pt>
                <c:pt idx="1721">
                  <c:v>38155</c:v>
                </c:pt>
                <c:pt idx="1722">
                  <c:v>38162</c:v>
                </c:pt>
                <c:pt idx="1723">
                  <c:v>38169</c:v>
                </c:pt>
                <c:pt idx="1724">
                  <c:v>38176</c:v>
                </c:pt>
                <c:pt idx="1725">
                  <c:v>38183</c:v>
                </c:pt>
                <c:pt idx="1726">
                  <c:v>38190</c:v>
                </c:pt>
                <c:pt idx="1727">
                  <c:v>38197</c:v>
                </c:pt>
                <c:pt idx="1728">
                  <c:v>38204</c:v>
                </c:pt>
                <c:pt idx="1729">
                  <c:v>38211</c:v>
                </c:pt>
                <c:pt idx="1730">
                  <c:v>38218</c:v>
                </c:pt>
                <c:pt idx="1731">
                  <c:v>38225</c:v>
                </c:pt>
                <c:pt idx="1732">
                  <c:v>38232</c:v>
                </c:pt>
                <c:pt idx="1733">
                  <c:v>38239</c:v>
                </c:pt>
                <c:pt idx="1734">
                  <c:v>38246</c:v>
                </c:pt>
                <c:pt idx="1735">
                  <c:v>38253</c:v>
                </c:pt>
                <c:pt idx="1736">
                  <c:v>38260</c:v>
                </c:pt>
                <c:pt idx="1737">
                  <c:v>38267</c:v>
                </c:pt>
                <c:pt idx="1738">
                  <c:v>38274</c:v>
                </c:pt>
                <c:pt idx="1739">
                  <c:v>38281</c:v>
                </c:pt>
                <c:pt idx="1740">
                  <c:v>38288</c:v>
                </c:pt>
                <c:pt idx="1741">
                  <c:v>38295</c:v>
                </c:pt>
                <c:pt idx="1742">
                  <c:v>38302</c:v>
                </c:pt>
                <c:pt idx="1743">
                  <c:v>38309</c:v>
                </c:pt>
                <c:pt idx="1744">
                  <c:v>38323</c:v>
                </c:pt>
                <c:pt idx="1745">
                  <c:v>38330</c:v>
                </c:pt>
                <c:pt idx="1746">
                  <c:v>38337</c:v>
                </c:pt>
                <c:pt idx="1747">
                  <c:v>38344</c:v>
                </c:pt>
                <c:pt idx="1748">
                  <c:v>38353</c:v>
                </c:pt>
                <c:pt idx="1749">
                  <c:v>38360</c:v>
                </c:pt>
                <c:pt idx="1750">
                  <c:v>38367</c:v>
                </c:pt>
                <c:pt idx="1751">
                  <c:v>38374</c:v>
                </c:pt>
                <c:pt idx="1752">
                  <c:v>38381</c:v>
                </c:pt>
                <c:pt idx="1753">
                  <c:v>38388</c:v>
                </c:pt>
                <c:pt idx="1754">
                  <c:v>38395</c:v>
                </c:pt>
                <c:pt idx="1755">
                  <c:v>38402</c:v>
                </c:pt>
                <c:pt idx="1756">
                  <c:v>38409</c:v>
                </c:pt>
                <c:pt idx="1757">
                  <c:v>38416</c:v>
                </c:pt>
                <c:pt idx="1758">
                  <c:v>38423</c:v>
                </c:pt>
                <c:pt idx="1759">
                  <c:v>38430</c:v>
                </c:pt>
                <c:pt idx="1760">
                  <c:v>38437</c:v>
                </c:pt>
                <c:pt idx="1761">
                  <c:v>38444</c:v>
                </c:pt>
                <c:pt idx="1762">
                  <c:v>38451</c:v>
                </c:pt>
                <c:pt idx="1763">
                  <c:v>38458</c:v>
                </c:pt>
                <c:pt idx="1764">
                  <c:v>38465</c:v>
                </c:pt>
                <c:pt idx="1765">
                  <c:v>38472</c:v>
                </c:pt>
                <c:pt idx="1766">
                  <c:v>38479</c:v>
                </c:pt>
                <c:pt idx="1767">
                  <c:v>38486</c:v>
                </c:pt>
                <c:pt idx="1768">
                  <c:v>38493</c:v>
                </c:pt>
                <c:pt idx="1769">
                  <c:v>38500</c:v>
                </c:pt>
                <c:pt idx="1770">
                  <c:v>38507</c:v>
                </c:pt>
                <c:pt idx="1771">
                  <c:v>38514</c:v>
                </c:pt>
                <c:pt idx="1772">
                  <c:v>38521</c:v>
                </c:pt>
                <c:pt idx="1773">
                  <c:v>38528</c:v>
                </c:pt>
                <c:pt idx="1774">
                  <c:v>38535</c:v>
                </c:pt>
                <c:pt idx="1775">
                  <c:v>38542</c:v>
                </c:pt>
                <c:pt idx="1776">
                  <c:v>38549</c:v>
                </c:pt>
                <c:pt idx="1777">
                  <c:v>38556</c:v>
                </c:pt>
                <c:pt idx="1778">
                  <c:v>38563</c:v>
                </c:pt>
                <c:pt idx="1779">
                  <c:v>38570</c:v>
                </c:pt>
                <c:pt idx="1780">
                  <c:v>38577</c:v>
                </c:pt>
                <c:pt idx="1781">
                  <c:v>38584</c:v>
                </c:pt>
                <c:pt idx="1782">
                  <c:v>38591</c:v>
                </c:pt>
                <c:pt idx="1783">
                  <c:v>38598</c:v>
                </c:pt>
                <c:pt idx="1784">
                  <c:v>38605</c:v>
                </c:pt>
                <c:pt idx="1785">
                  <c:v>38612</c:v>
                </c:pt>
                <c:pt idx="1786">
                  <c:v>38619</c:v>
                </c:pt>
                <c:pt idx="1787">
                  <c:v>38626</c:v>
                </c:pt>
                <c:pt idx="1788">
                  <c:v>38633</c:v>
                </c:pt>
                <c:pt idx="1789">
                  <c:v>38640</c:v>
                </c:pt>
                <c:pt idx="1790">
                  <c:v>38647</c:v>
                </c:pt>
                <c:pt idx="1791">
                  <c:v>38654</c:v>
                </c:pt>
                <c:pt idx="1792">
                  <c:v>38661</c:v>
                </c:pt>
                <c:pt idx="1793">
                  <c:v>38668</c:v>
                </c:pt>
                <c:pt idx="1794">
                  <c:v>38675</c:v>
                </c:pt>
                <c:pt idx="1795">
                  <c:v>38682</c:v>
                </c:pt>
                <c:pt idx="1796">
                  <c:v>38689</c:v>
                </c:pt>
                <c:pt idx="1797">
                  <c:v>38696</c:v>
                </c:pt>
                <c:pt idx="1798">
                  <c:v>38703</c:v>
                </c:pt>
                <c:pt idx="1799">
                  <c:v>38710</c:v>
                </c:pt>
                <c:pt idx="1800">
                  <c:v>38718</c:v>
                </c:pt>
                <c:pt idx="1801">
                  <c:v>38725</c:v>
                </c:pt>
                <c:pt idx="1802">
                  <c:v>38732</c:v>
                </c:pt>
                <c:pt idx="1803">
                  <c:v>38739</c:v>
                </c:pt>
                <c:pt idx="1804">
                  <c:v>38746</c:v>
                </c:pt>
                <c:pt idx="1805">
                  <c:v>38753</c:v>
                </c:pt>
                <c:pt idx="1806">
                  <c:v>38760</c:v>
                </c:pt>
                <c:pt idx="1807">
                  <c:v>38767</c:v>
                </c:pt>
                <c:pt idx="1808">
                  <c:v>38774</c:v>
                </c:pt>
                <c:pt idx="1809">
                  <c:v>38781</c:v>
                </c:pt>
                <c:pt idx="1810">
                  <c:v>38788</c:v>
                </c:pt>
                <c:pt idx="1811">
                  <c:v>38795</c:v>
                </c:pt>
                <c:pt idx="1812">
                  <c:v>38802</c:v>
                </c:pt>
                <c:pt idx="1813">
                  <c:v>38809</c:v>
                </c:pt>
                <c:pt idx="1814">
                  <c:v>38816</c:v>
                </c:pt>
                <c:pt idx="1815">
                  <c:v>38823</c:v>
                </c:pt>
                <c:pt idx="1816">
                  <c:v>38830</c:v>
                </c:pt>
                <c:pt idx="1817">
                  <c:v>38837</c:v>
                </c:pt>
                <c:pt idx="1818">
                  <c:v>38844</c:v>
                </c:pt>
                <c:pt idx="1819">
                  <c:v>38851</c:v>
                </c:pt>
                <c:pt idx="1820">
                  <c:v>38858</c:v>
                </c:pt>
                <c:pt idx="1821">
                  <c:v>38865</c:v>
                </c:pt>
                <c:pt idx="1822">
                  <c:v>38872</c:v>
                </c:pt>
                <c:pt idx="1823">
                  <c:v>38879</c:v>
                </c:pt>
                <c:pt idx="1824">
                  <c:v>38886</c:v>
                </c:pt>
                <c:pt idx="1825">
                  <c:v>38893</c:v>
                </c:pt>
                <c:pt idx="1826">
                  <c:v>38900</c:v>
                </c:pt>
                <c:pt idx="1827">
                  <c:v>38907</c:v>
                </c:pt>
                <c:pt idx="1828">
                  <c:v>38914</c:v>
                </c:pt>
                <c:pt idx="1829">
                  <c:v>38921</c:v>
                </c:pt>
                <c:pt idx="1830">
                  <c:v>38928</c:v>
                </c:pt>
                <c:pt idx="1831">
                  <c:v>38935</c:v>
                </c:pt>
                <c:pt idx="1832">
                  <c:v>38942</c:v>
                </c:pt>
                <c:pt idx="1833">
                  <c:v>38949</c:v>
                </c:pt>
                <c:pt idx="1834">
                  <c:v>38956</c:v>
                </c:pt>
                <c:pt idx="1835">
                  <c:v>38963</c:v>
                </c:pt>
                <c:pt idx="1836">
                  <c:v>38970</c:v>
                </c:pt>
                <c:pt idx="1837">
                  <c:v>38977</c:v>
                </c:pt>
                <c:pt idx="1838">
                  <c:v>38984</c:v>
                </c:pt>
                <c:pt idx="1839">
                  <c:v>38991</c:v>
                </c:pt>
                <c:pt idx="1840">
                  <c:v>38998</c:v>
                </c:pt>
                <c:pt idx="1841">
                  <c:v>39005</c:v>
                </c:pt>
                <c:pt idx="1842">
                  <c:v>39012</c:v>
                </c:pt>
                <c:pt idx="1843">
                  <c:v>39019</c:v>
                </c:pt>
                <c:pt idx="1844">
                  <c:v>39026</c:v>
                </c:pt>
                <c:pt idx="1845">
                  <c:v>39033</c:v>
                </c:pt>
                <c:pt idx="1846">
                  <c:v>39040</c:v>
                </c:pt>
                <c:pt idx="1847">
                  <c:v>39047</c:v>
                </c:pt>
                <c:pt idx="1848">
                  <c:v>39054</c:v>
                </c:pt>
                <c:pt idx="1849">
                  <c:v>39061</c:v>
                </c:pt>
                <c:pt idx="1850">
                  <c:v>39068</c:v>
                </c:pt>
                <c:pt idx="1851">
                  <c:v>39075</c:v>
                </c:pt>
                <c:pt idx="1852">
                  <c:v>39083</c:v>
                </c:pt>
                <c:pt idx="1853">
                  <c:v>39090</c:v>
                </c:pt>
                <c:pt idx="1854">
                  <c:v>39097</c:v>
                </c:pt>
                <c:pt idx="1855">
                  <c:v>39104</c:v>
                </c:pt>
                <c:pt idx="1856">
                  <c:v>39111</c:v>
                </c:pt>
                <c:pt idx="1857">
                  <c:v>39118</c:v>
                </c:pt>
                <c:pt idx="1858">
                  <c:v>39125</c:v>
                </c:pt>
                <c:pt idx="1859">
                  <c:v>39132</c:v>
                </c:pt>
                <c:pt idx="1860">
                  <c:v>39139</c:v>
                </c:pt>
                <c:pt idx="1861">
                  <c:v>39146</c:v>
                </c:pt>
                <c:pt idx="1862">
                  <c:v>39153</c:v>
                </c:pt>
                <c:pt idx="1863">
                  <c:v>39160</c:v>
                </c:pt>
                <c:pt idx="1864">
                  <c:v>39167</c:v>
                </c:pt>
                <c:pt idx="1865">
                  <c:v>39174</c:v>
                </c:pt>
                <c:pt idx="1866">
                  <c:v>39181</c:v>
                </c:pt>
                <c:pt idx="1867">
                  <c:v>39188</c:v>
                </c:pt>
                <c:pt idx="1868">
                  <c:v>39195</c:v>
                </c:pt>
                <c:pt idx="1869">
                  <c:v>39202</c:v>
                </c:pt>
                <c:pt idx="1870">
                  <c:v>39209</c:v>
                </c:pt>
                <c:pt idx="1871">
                  <c:v>39216</c:v>
                </c:pt>
                <c:pt idx="1872">
                  <c:v>39223</c:v>
                </c:pt>
                <c:pt idx="1873">
                  <c:v>39230</c:v>
                </c:pt>
                <c:pt idx="1874">
                  <c:v>39237</c:v>
                </c:pt>
                <c:pt idx="1875">
                  <c:v>39244</c:v>
                </c:pt>
                <c:pt idx="1876">
                  <c:v>39251</c:v>
                </c:pt>
                <c:pt idx="1877">
                  <c:v>39258</c:v>
                </c:pt>
                <c:pt idx="1878">
                  <c:v>39265</c:v>
                </c:pt>
                <c:pt idx="1879">
                  <c:v>39272</c:v>
                </c:pt>
                <c:pt idx="1880">
                  <c:v>39279</c:v>
                </c:pt>
                <c:pt idx="1881">
                  <c:v>39286</c:v>
                </c:pt>
                <c:pt idx="1882">
                  <c:v>39293</c:v>
                </c:pt>
                <c:pt idx="1883">
                  <c:v>39300</c:v>
                </c:pt>
                <c:pt idx="1884">
                  <c:v>39307</c:v>
                </c:pt>
                <c:pt idx="1885">
                  <c:v>39314</c:v>
                </c:pt>
                <c:pt idx="1886">
                  <c:v>39321</c:v>
                </c:pt>
                <c:pt idx="1887">
                  <c:v>39328</c:v>
                </c:pt>
                <c:pt idx="1888">
                  <c:v>39335</c:v>
                </c:pt>
                <c:pt idx="1889">
                  <c:v>39342</c:v>
                </c:pt>
                <c:pt idx="1890">
                  <c:v>39349</c:v>
                </c:pt>
                <c:pt idx="1891">
                  <c:v>39356</c:v>
                </c:pt>
                <c:pt idx="1892">
                  <c:v>39363</c:v>
                </c:pt>
                <c:pt idx="1893">
                  <c:v>39370</c:v>
                </c:pt>
                <c:pt idx="1894">
                  <c:v>39377</c:v>
                </c:pt>
                <c:pt idx="1895">
                  <c:v>39384</c:v>
                </c:pt>
                <c:pt idx="1896">
                  <c:v>39391</c:v>
                </c:pt>
                <c:pt idx="1897">
                  <c:v>39398</c:v>
                </c:pt>
                <c:pt idx="1898">
                  <c:v>39405</c:v>
                </c:pt>
                <c:pt idx="1899">
                  <c:v>39412</c:v>
                </c:pt>
                <c:pt idx="1900">
                  <c:v>39419</c:v>
                </c:pt>
                <c:pt idx="1901">
                  <c:v>39426</c:v>
                </c:pt>
                <c:pt idx="1902">
                  <c:v>39433</c:v>
                </c:pt>
                <c:pt idx="1903">
                  <c:v>39440</c:v>
                </c:pt>
                <c:pt idx="1904">
                  <c:v>39448</c:v>
                </c:pt>
                <c:pt idx="1905">
                  <c:v>39455</c:v>
                </c:pt>
                <c:pt idx="1906">
                  <c:v>39462</c:v>
                </c:pt>
                <c:pt idx="1907">
                  <c:v>39469</c:v>
                </c:pt>
                <c:pt idx="1908">
                  <c:v>39476</c:v>
                </c:pt>
                <c:pt idx="1909">
                  <c:v>39483</c:v>
                </c:pt>
                <c:pt idx="1910">
                  <c:v>39490</c:v>
                </c:pt>
                <c:pt idx="1911">
                  <c:v>39497</c:v>
                </c:pt>
                <c:pt idx="1912">
                  <c:v>39504</c:v>
                </c:pt>
                <c:pt idx="1913">
                  <c:v>39511</c:v>
                </c:pt>
                <c:pt idx="1914">
                  <c:v>39518</c:v>
                </c:pt>
                <c:pt idx="1915">
                  <c:v>39525</c:v>
                </c:pt>
                <c:pt idx="1916">
                  <c:v>39532</c:v>
                </c:pt>
                <c:pt idx="1917">
                  <c:v>39539</c:v>
                </c:pt>
                <c:pt idx="1918">
                  <c:v>39546</c:v>
                </c:pt>
                <c:pt idx="1919">
                  <c:v>39553</c:v>
                </c:pt>
                <c:pt idx="1920">
                  <c:v>39560</c:v>
                </c:pt>
                <c:pt idx="1921">
                  <c:v>39567</c:v>
                </c:pt>
                <c:pt idx="1922">
                  <c:v>39574</c:v>
                </c:pt>
                <c:pt idx="1923">
                  <c:v>39581</c:v>
                </c:pt>
                <c:pt idx="1924">
                  <c:v>39588</c:v>
                </c:pt>
                <c:pt idx="1925">
                  <c:v>39595</c:v>
                </c:pt>
                <c:pt idx="1926">
                  <c:v>39602</c:v>
                </c:pt>
                <c:pt idx="1927">
                  <c:v>39609</c:v>
                </c:pt>
                <c:pt idx="1928">
                  <c:v>39616</c:v>
                </c:pt>
                <c:pt idx="1929">
                  <c:v>39623</c:v>
                </c:pt>
                <c:pt idx="1930">
                  <c:v>39630</c:v>
                </c:pt>
                <c:pt idx="1931">
                  <c:v>39637</c:v>
                </c:pt>
                <c:pt idx="1932">
                  <c:v>39644</c:v>
                </c:pt>
                <c:pt idx="1933">
                  <c:v>39651</c:v>
                </c:pt>
                <c:pt idx="1934">
                  <c:v>39658</c:v>
                </c:pt>
                <c:pt idx="1935">
                  <c:v>39665</c:v>
                </c:pt>
                <c:pt idx="1936">
                  <c:v>39672</c:v>
                </c:pt>
                <c:pt idx="1937">
                  <c:v>39679</c:v>
                </c:pt>
                <c:pt idx="1938">
                  <c:v>39686</c:v>
                </c:pt>
                <c:pt idx="1939">
                  <c:v>39693</c:v>
                </c:pt>
                <c:pt idx="1940">
                  <c:v>39700</c:v>
                </c:pt>
                <c:pt idx="1941">
                  <c:v>39707</c:v>
                </c:pt>
                <c:pt idx="1942">
                  <c:v>39714</c:v>
                </c:pt>
                <c:pt idx="1943">
                  <c:v>39721</c:v>
                </c:pt>
                <c:pt idx="1944">
                  <c:v>39728</c:v>
                </c:pt>
                <c:pt idx="1945">
                  <c:v>39735</c:v>
                </c:pt>
                <c:pt idx="1946">
                  <c:v>39742</c:v>
                </c:pt>
                <c:pt idx="1947">
                  <c:v>39749</c:v>
                </c:pt>
                <c:pt idx="1948">
                  <c:v>39756</c:v>
                </c:pt>
                <c:pt idx="1949">
                  <c:v>39763</c:v>
                </c:pt>
                <c:pt idx="1950">
                  <c:v>39770</c:v>
                </c:pt>
                <c:pt idx="1951">
                  <c:v>39777</c:v>
                </c:pt>
                <c:pt idx="1952">
                  <c:v>39784</c:v>
                </c:pt>
                <c:pt idx="1953">
                  <c:v>39791</c:v>
                </c:pt>
                <c:pt idx="1954">
                  <c:v>39798</c:v>
                </c:pt>
                <c:pt idx="1955">
                  <c:v>39805</c:v>
                </c:pt>
                <c:pt idx="1956">
                  <c:v>39821</c:v>
                </c:pt>
                <c:pt idx="1957">
                  <c:v>39828</c:v>
                </c:pt>
                <c:pt idx="1958">
                  <c:v>39835</c:v>
                </c:pt>
                <c:pt idx="1959">
                  <c:v>39842</c:v>
                </c:pt>
                <c:pt idx="1960">
                  <c:v>39849</c:v>
                </c:pt>
                <c:pt idx="1961">
                  <c:v>39856</c:v>
                </c:pt>
                <c:pt idx="1962">
                  <c:v>39863</c:v>
                </c:pt>
                <c:pt idx="1963">
                  <c:v>39870</c:v>
                </c:pt>
                <c:pt idx="1964">
                  <c:v>39877</c:v>
                </c:pt>
                <c:pt idx="1965">
                  <c:v>39884</c:v>
                </c:pt>
                <c:pt idx="1966">
                  <c:v>39891</c:v>
                </c:pt>
                <c:pt idx="1967">
                  <c:v>39898</c:v>
                </c:pt>
                <c:pt idx="1968">
                  <c:v>39905</c:v>
                </c:pt>
                <c:pt idx="1969">
                  <c:v>39912</c:v>
                </c:pt>
                <c:pt idx="1970">
                  <c:v>39919</c:v>
                </c:pt>
                <c:pt idx="1971">
                  <c:v>39926</c:v>
                </c:pt>
                <c:pt idx="1972">
                  <c:v>39933</c:v>
                </c:pt>
                <c:pt idx="1973">
                  <c:v>39940</c:v>
                </c:pt>
                <c:pt idx="1974">
                  <c:v>39947</c:v>
                </c:pt>
                <c:pt idx="1975">
                  <c:v>39954</c:v>
                </c:pt>
                <c:pt idx="1976">
                  <c:v>39961</c:v>
                </c:pt>
                <c:pt idx="1977">
                  <c:v>39968</c:v>
                </c:pt>
                <c:pt idx="1978">
                  <c:v>39975</c:v>
                </c:pt>
                <c:pt idx="1979">
                  <c:v>39982</c:v>
                </c:pt>
                <c:pt idx="1980">
                  <c:v>39989</c:v>
                </c:pt>
                <c:pt idx="1981">
                  <c:v>39996</c:v>
                </c:pt>
                <c:pt idx="1982">
                  <c:v>40003</c:v>
                </c:pt>
                <c:pt idx="1983">
                  <c:v>40010</c:v>
                </c:pt>
                <c:pt idx="1984">
                  <c:v>40017</c:v>
                </c:pt>
                <c:pt idx="1985">
                  <c:v>40024</c:v>
                </c:pt>
                <c:pt idx="1986">
                  <c:v>40031</c:v>
                </c:pt>
                <c:pt idx="1987">
                  <c:v>40038</c:v>
                </c:pt>
                <c:pt idx="1988">
                  <c:v>40045</c:v>
                </c:pt>
                <c:pt idx="1989">
                  <c:v>40052</c:v>
                </c:pt>
                <c:pt idx="1990">
                  <c:v>40059</c:v>
                </c:pt>
                <c:pt idx="1991">
                  <c:v>40066</c:v>
                </c:pt>
                <c:pt idx="1992">
                  <c:v>40073</c:v>
                </c:pt>
                <c:pt idx="1993">
                  <c:v>40080</c:v>
                </c:pt>
                <c:pt idx="1994">
                  <c:v>40087</c:v>
                </c:pt>
                <c:pt idx="1995">
                  <c:v>40094</c:v>
                </c:pt>
                <c:pt idx="1996">
                  <c:v>40101</c:v>
                </c:pt>
                <c:pt idx="1997">
                  <c:v>40108</c:v>
                </c:pt>
                <c:pt idx="1998">
                  <c:v>40115</c:v>
                </c:pt>
                <c:pt idx="1999">
                  <c:v>40122</c:v>
                </c:pt>
                <c:pt idx="2000">
                  <c:v>40129</c:v>
                </c:pt>
                <c:pt idx="2001">
                  <c:v>40136</c:v>
                </c:pt>
                <c:pt idx="2002">
                  <c:v>40150</c:v>
                </c:pt>
                <c:pt idx="2003">
                  <c:v>40157</c:v>
                </c:pt>
                <c:pt idx="2004">
                  <c:v>40164</c:v>
                </c:pt>
                <c:pt idx="2005">
                  <c:v>40171</c:v>
                </c:pt>
                <c:pt idx="2006">
                  <c:v>40179</c:v>
                </c:pt>
                <c:pt idx="2007">
                  <c:v>40186</c:v>
                </c:pt>
                <c:pt idx="2008">
                  <c:v>40193</c:v>
                </c:pt>
                <c:pt idx="2009">
                  <c:v>40200</c:v>
                </c:pt>
                <c:pt idx="2010">
                  <c:v>40207</c:v>
                </c:pt>
                <c:pt idx="2011">
                  <c:v>40214</c:v>
                </c:pt>
                <c:pt idx="2012">
                  <c:v>40221</c:v>
                </c:pt>
                <c:pt idx="2013">
                  <c:v>40228</c:v>
                </c:pt>
                <c:pt idx="2014">
                  <c:v>40235</c:v>
                </c:pt>
                <c:pt idx="2015">
                  <c:v>40242</c:v>
                </c:pt>
                <c:pt idx="2016">
                  <c:v>40249</c:v>
                </c:pt>
                <c:pt idx="2017">
                  <c:v>40256</c:v>
                </c:pt>
                <c:pt idx="2018">
                  <c:v>40263</c:v>
                </c:pt>
                <c:pt idx="2019">
                  <c:v>40270</c:v>
                </c:pt>
                <c:pt idx="2020">
                  <c:v>40277</c:v>
                </c:pt>
                <c:pt idx="2021">
                  <c:v>40284</c:v>
                </c:pt>
                <c:pt idx="2022">
                  <c:v>40291</c:v>
                </c:pt>
                <c:pt idx="2023">
                  <c:v>40298</c:v>
                </c:pt>
                <c:pt idx="2024">
                  <c:v>40305</c:v>
                </c:pt>
                <c:pt idx="2025">
                  <c:v>40312</c:v>
                </c:pt>
                <c:pt idx="2026">
                  <c:v>40319</c:v>
                </c:pt>
                <c:pt idx="2027">
                  <c:v>40326</c:v>
                </c:pt>
                <c:pt idx="2028">
                  <c:v>40333</c:v>
                </c:pt>
                <c:pt idx="2029">
                  <c:v>40340</c:v>
                </c:pt>
                <c:pt idx="2030">
                  <c:v>40347</c:v>
                </c:pt>
                <c:pt idx="2031">
                  <c:v>40354</c:v>
                </c:pt>
                <c:pt idx="2032">
                  <c:v>40361</c:v>
                </c:pt>
                <c:pt idx="2033">
                  <c:v>40368</c:v>
                </c:pt>
                <c:pt idx="2034">
                  <c:v>40375</c:v>
                </c:pt>
                <c:pt idx="2035">
                  <c:v>40382</c:v>
                </c:pt>
                <c:pt idx="2036">
                  <c:v>40389</c:v>
                </c:pt>
                <c:pt idx="2037">
                  <c:v>40396</c:v>
                </c:pt>
                <c:pt idx="2038">
                  <c:v>40403</c:v>
                </c:pt>
                <c:pt idx="2039">
                  <c:v>40410</c:v>
                </c:pt>
                <c:pt idx="2040">
                  <c:v>40417</c:v>
                </c:pt>
                <c:pt idx="2041">
                  <c:v>40424</c:v>
                </c:pt>
                <c:pt idx="2042">
                  <c:v>40431</c:v>
                </c:pt>
                <c:pt idx="2043">
                  <c:v>40438</c:v>
                </c:pt>
                <c:pt idx="2044">
                  <c:v>40445</c:v>
                </c:pt>
                <c:pt idx="2045">
                  <c:v>40452</c:v>
                </c:pt>
                <c:pt idx="2046">
                  <c:v>40459</c:v>
                </c:pt>
                <c:pt idx="2047">
                  <c:v>40466</c:v>
                </c:pt>
                <c:pt idx="2048">
                  <c:v>40473</c:v>
                </c:pt>
                <c:pt idx="2049">
                  <c:v>40480</c:v>
                </c:pt>
                <c:pt idx="2050">
                  <c:v>40487</c:v>
                </c:pt>
                <c:pt idx="2051">
                  <c:v>40494</c:v>
                </c:pt>
                <c:pt idx="2052">
                  <c:v>40501</c:v>
                </c:pt>
                <c:pt idx="2053">
                  <c:v>40508</c:v>
                </c:pt>
                <c:pt idx="2054">
                  <c:v>40515</c:v>
                </c:pt>
                <c:pt idx="2055">
                  <c:v>40522</c:v>
                </c:pt>
                <c:pt idx="2056">
                  <c:v>40529</c:v>
                </c:pt>
                <c:pt idx="2057">
                  <c:v>40536</c:v>
                </c:pt>
                <c:pt idx="2058">
                  <c:v>40544</c:v>
                </c:pt>
                <c:pt idx="2059">
                  <c:v>40551</c:v>
                </c:pt>
                <c:pt idx="2060">
                  <c:v>40558</c:v>
                </c:pt>
                <c:pt idx="2061">
                  <c:v>40565</c:v>
                </c:pt>
                <c:pt idx="2062">
                  <c:v>40572</c:v>
                </c:pt>
                <c:pt idx="2063">
                  <c:v>40579</c:v>
                </c:pt>
                <c:pt idx="2064">
                  <c:v>40586</c:v>
                </c:pt>
                <c:pt idx="2065">
                  <c:v>40593</c:v>
                </c:pt>
                <c:pt idx="2066">
                  <c:v>40600</c:v>
                </c:pt>
                <c:pt idx="2067">
                  <c:v>40607</c:v>
                </c:pt>
                <c:pt idx="2068">
                  <c:v>40614</c:v>
                </c:pt>
                <c:pt idx="2069">
                  <c:v>40621</c:v>
                </c:pt>
                <c:pt idx="2070">
                  <c:v>40628</c:v>
                </c:pt>
                <c:pt idx="2071">
                  <c:v>40635</c:v>
                </c:pt>
                <c:pt idx="2072">
                  <c:v>40642</c:v>
                </c:pt>
                <c:pt idx="2073">
                  <c:v>40649</c:v>
                </c:pt>
                <c:pt idx="2074">
                  <c:v>40656</c:v>
                </c:pt>
                <c:pt idx="2075">
                  <c:v>40663</c:v>
                </c:pt>
                <c:pt idx="2076">
                  <c:v>40670</c:v>
                </c:pt>
                <c:pt idx="2077">
                  <c:v>40677</c:v>
                </c:pt>
                <c:pt idx="2078">
                  <c:v>40684</c:v>
                </c:pt>
                <c:pt idx="2079">
                  <c:v>40691</c:v>
                </c:pt>
                <c:pt idx="2080">
                  <c:v>40698</c:v>
                </c:pt>
                <c:pt idx="2081">
                  <c:v>40705</c:v>
                </c:pt>
                <c:pt idx="2082">
                  <c:v>40712</c:v>
                </c:pt>
                <c:pt idx="2083">
                  <c:v>40719</c:v>
                </c:pt>
                <c:pt idx="2084">
                  <c:v>40726</c:v>
                </c:pt>
                <c:pt idx="2085">
                  <c:v>40733</c:v>
                </c:pt>
                <c:pt idx="2086">
                  <c:v>40740</c:v>
                </c:pt>
                <c:pt idx="2087">
                  <c:v>40747</c:v>
                </c:pt>
                <c:pt idx="2088">
                  <c:v>40754</c:v>
                </c:pt>
                <c:pt idx="2089">
                  <c:v>40761</c:v>
                </c:pt>
                <c:pt idx="2090">
                  <c:v>40768</c:v>
                </c:pt>
                <c:pt idx="2091">
                  <c:v>40775</c:v>
                </c:pt>
                <c:pt idx="2092">
                  <c:v>40782</c:v>
                </c:pt>
                <c:pt idx="2093">
                  <c:v>40789</c:v>
                </c:pt>
                <c:pt idx="2094">
                  <c:v>40796</c:v>
                </c:pt>
                <c:pt idx="2095">
                  <c:v>40803</c:v>
                </c:pt>
                <c:pt idx="2096">
                  <c:v>40810</c:v>
                </c:pt>
                <c:pt idx="2097">
                  <c:v>40817</c:v>
                </c:pt>
                <c:pt idx="2098">
                  <c:v>40824</c:v>
                </c:pt>
                <c:pt idx="2099">
                  <c:v>40831</c:v>
                </c:pt>
                <c:pt idx="2100">
                  <c:v>40838</c:v>
                </c:pt>
                <c:pt idx="2101">
                  <c:v>40845</c:v>
                </c:pt>
                <c:pt idx="2102">
                  <c:v>40852</c:v>
                </c:pt>
                <c:pt idx="2103">
                  <c:v>40859</c:v>
                </c:pt>
                <c:pt idx="2104">
                  <c:v>40866</c:v>
                </c:pt>
                <c:pt idx="2105">
                  <c:v>40873</c:v>
                </c:pt>
                <c:pt idx="2106">
                  <c:v>40880</c:v>
                </c:pt>
                <c:pt idx="2107">
                  <c:v>40887</c:v>
                </c:pt>
                <c:pt idx="2108">
                  <c:v>40894</c:v>
                </c:pt>
                <c:pt idx="2109">
                  <c:v>40901</c:v>
                </c:pt>
                <c:pt idx="2110">
                  <c:v>40909</c:v>
                </c:pt>
                <c:pt idx="2111">
                  <c:v>40916</c:v>
                </c:pt>
                <c:pt idx="2112">
                  <c:v>40923</c:v>
                </c:pt>
                <c:pt idx="2113">
                  <c:v>40930</c:v>
                </c:pt>
                <c:pt idx="2114">
                  <c:v>40937</c:v>
                </c:pt>
                <c:pt idx="2115">
                  <c:v>40944</c:v>
                </c:pt>
                <c:pt idx="2116">
                  <c:v>40951</c:v>
                </c:pt>
                <c:pt idx="2117">
                  <c:v>40958</c:v>
                </c:pt>
                <c:pt idx="2118">
                  <c:v>40965</c:v>
                </c:pt>
                <c:pt idx="2119">
                  <c:v>40972</c:v>
                </c:pt>
                <c:pt idx="2120">
                  <c:v>40979</c:v>
                </c:pt>
                <c:pt idx="2121">
                  <c:v>40986</c:v>
                </c:pt>
                <c:pt idx="2122">
                  <c:v>40993</c:v>
                </c:pt>
                <c:pt idx="2123">
                  <c:v>41000</c:v>
                </c:pt>
                <c:pt idx="2124">
                  <c:v>41007</c:v>
                </c:pt>
                <c:pt idx="2125">
                  <c:v>41014</c:v>
                </c:pt>
                <c:pt idx="2126">
                  <c:v>41021</c:v>
                </c:pt>
                <c:pt idx="2127">
                  <c:v>41028</c:v>
                </c:pt>
                <c:pt idx="2128">
                  <c:v>41035</c:v>
                </c:pt>
                <c:pt idx="2129">
                  <c:v>41042</c:v>
                </c:pt>
                <c:pt idx="2130">
                  <c:v>41049</c:v>
                </c:pt>
                <c:pt idx="2131">
                  <c:v>41056</c:v>
                </c:pt>
                <c:pt idx="2132">
                  <c:v>41063</c:v>
                </c:pt>
                <c:pt idx="2133">
                  <c:v>41070</c:v>
                </c:pt>
                <c:pt idx="2134">
                  <c:v>41077</c:v>
                </c:pt>
                <c:pt idx="2135">
                  <c:v>41084</c:v>
                </c:pt>
                <c:pt idx="2136">
                  <c:v>41091</c:v>
                </c:pt>
                <c:pt idx="2137">
                  <c:v>41098</c:v>
                </c:pt>
                <c:pt idx="2138">
                  <c:v>41105</c:v>
                </c:pt>
                <c:pt idx="2139">
                  <c:v>41112</c:v>
                </c:pt>
                <c:pt idx="2140">
                  <c:v>41119</c:v>
                </c:pt>
                <c:pt idx="2141">
                  <c:v>41126</c:v>
                </c:pt>
                <c:pt idx="2142">
                  <c:v>41133</c:v>
                </c:pt>
                <c:pt idx="2143">
                  <c:v>41140</c:v>
                </c:pt>
                <c:pt idx="2144">
                  <c:v>41147</c:v>
                </c:pt>
                <c:pt idx="2145">
                  <c:v>41154</c:v>
                </c:pt>
                <c:pt idx="2146">
                  <c:v>41161</c:v>
                </c:pt>
                <c:pt idx="2147">
                  <c:v>41168</c:v>
                </c:pt>
                <c:pt idx="2148">
                  <c:v>41175</c:v>
                </c:pt>
                <c:pt idx="2149">
                  <c:v>41182</c:v>
                </c:pt>
                <c:pt idx="2150">
                  <c:v>41189</c:v>
                </c:pt>
                <c:pt idx="2151">
                  <c:v>41196</c:v>
                </c:pt>
                <c:pt idx="2152">
                  <c:v>41203</c:v>
                </c:pt>
                <c:pt idx="2153">
                  <c:v>41210</c:v>
                </c:pt>
                <c:pt idx="2154">
                  <c:v>41217</c:v>
                </c:pt>
                <c:pt idx="2155">
                  <c:v>41224</c:v>
                </c:pt>
                <c:pt idx="2156">
                  <c:v>41231</c:v>
                </c:pt>
                <c:pt idx="2157">
                  <c:v>41238</c:v>
                </c:pt>
                <c:pt idx="2158">
                  <c:v>41245</c:v>
                </c:pt>
                <c:pt idx="2159">
                  <c:v>41252</c:v>
                </c:pt>
                <c:pt idx="2160">
                  <c:v>41259</c:v>
                </c:pt>
                <c:pt idx="2161">
                  <c:v>41266</c:v>
                </c:pt>
                <c:pt idx="2162">
                  <c:v>41275</c:v>
                </c:pt>
                <c:pt idx="2163">
                  <c:v>41282</c:v>
                </c:pt>
                <c:pt idx="2164">
                  <c:v>41289</c:v>
                </c:pt>
                <c:pt idx="2165">
                  <c:v>41296</c:v>
                </c:pt>
                <c:pt idx="2166">
                  <c:v>41303</c:v>
                </c:pt>
                <c:pt idx="2167">
                  <c:v>41310</c:v>
                </c:pt>
                <c:pt idx="2168">
                  <c:v>41317</c:v>
                </c:pt>
                <c:pt idx="2169">
                  <c:v>41324</c:v>
                </c:pt>
                <c:pt idx="2170">
                  <c:v>41331</c:v>
                </c:pt>
                <c:pt idx="2171">
                  <c:v>41338</c:v>
                </c:pt>
                <c:pt idx="2172">
                  <c:v>41345</c:v>
                </c:pt>
                <c:pt idx="2173">
                  <c:v>41352</c:v>
                </c:pt>
                <c:pt idx="2174">
                  <c:v>41359</c:v>
                </c:pt>
                <c:pt idx="2175">
                  <c:v>41366</c:v>
                </c:pt>
                <c:pt idx="2176">
                  <c:v>41373</c:v>
                </c:pt>
                <c:pt idx="2177">
                  <c:v>41380</c:v>
                </c:pt>
                <c:pt idx="2178">
                  <c:v>41387</c:v>
                </c:pt>
                <c:pt idx="2179">
                  <c:v>41394</c:v>
                </c:pt>
                <c:pt idx="2180">
                  <c:v>41401</c:v>
                </c:pt>
                <c:pt idx="2181">
                  <c:v>41408</c:v>
                </c:pt>
                <c:pt idx="2182">
                  <c:v>41415</c:v>
                </c:pt>
                <c:pt idx="2183">
                  <c:v>41422</c:v>
                </c:pt>
                <c:pt idx="2184">
                  <c:v>41429</c:v>
                </c:pt>
                <c:pt idx="2185">
                  <c:v>41436</c:v>
                </c:pt>
                <c:pt idx="2186">
                  <c:v>41443</c:v>
                </c:pt>
                <c:pt idx="2187">
                  <c:v>41450</c:v>
                </c:pt>
                <c:pt idx="2188">
                  <c:v>41457</c:v>
                </c:pt>
                <c:pt idx="2189">
                  <c:v>41464</c:v>
                </c:pt>
                <c:pt idx="2190">
                  <c:v>41471</c:v>
                </c:pt>
                <c:pt idx="2191">
                  <c:v>41478</c:v>
                </c:pt>
                <c:pt idx="2192">
                  <c:v>41485</c:v>
                </c:pt>
                <c:pt idx="2193">
                  <c:v>41492</c:v>
                </c:pt>
                <c:pt idx="2194">
                  <c:v>41499</c:v>
                </c:pt>
                <c:pt idx="2195">
                  <c:v>41506</c:v>
                </c:pt>
                <c:pt idx="2196">
                  <c:v>41513</c:v>
                </c:pt>
                <c:pt idx="2197">
                  <c:v>41520</c:v>
                </c:pt>
                <c:pt idx="2198">
                  <c:v>41527</c:v>
                </c:pt>
                <c:pt idx="2199">
                  <c:v>41534</c:v>
                </c:pt>
                <c:pt idx="2200">
                  <c:v>41541</c:v>
                </c:pt>
                <c:pt idx="2201">
                  <c:v>41548</c:v>
                </c:pt>
                <c:pt idx="2202">
                  <c:v>41555</c:v>
                </c:pt>
                <c:pt idx="2203">
                  <c:v>41562</c:v>
                </c:pt>
                <c:pt idx="2204">
                  <c:v>41569</c:v>
                </c:pt>
                <c:pt idx="2205">
                  <c:v>41576</c:v>
                </c:pt>
                <c:pt idx="2206">
                  <c:v>41583</c:v>
                </c:pt>
                <c:pt idx="2207">
                  <c:v>41590</c:v>
                </c:pt>
                <c:pt idx="2208">
                  <c:v>41597</c:v>
                </c:pt>
                <c:pt idx="2209">
                  <c:v>41604</c:v>
                </c:pt>
                <c:pt idx="2210">
                  <c:v>41611</c:v>
                </c:pt>
                <c:pt idx="2211">
                  <c:v>41618</c:v>
                </c:pt>
                <c:pt idx="2212">
                  <c:v>41625</c:v>
                </c:pt>
                <c:pt idx="2213">
                  <c:v>41632</c:v>
                </c:pt>
                <c:pt idx="2214">
                  <c:v>41640</c:v>
                </c:pt>
                <c:pt idx="2215">
                  <c:v>41647</c:v>
                </c:pt>
                <c:pt idx="2216">
                  <c:v>41654</c:v>
                </c:pt>
                <c:pt idx="2217">
                  <c:v>41661</c:v>
                </c:pt>
                <c:pt idx="2218">
                  <c:v>41668</c:v>
                </c:pt>
                <c:pt idx="2219">
                  <c:v>41675</c:v>
                </c:pt>
                <c:pt idx="2220">
                  <c:v>41682</c:v>
                </c:pt>
                <c:pt idx="2221">
                  <c:v>41689</c:v>
                </c:pt>
                <c:pt idx="2222">
                  <c:v>41696</c:v>
                </c:pt>
                <c:pt idx="2223">
                  <c:v>41703</c:v>
                </c:pt>
                <c:pt idx="2224">
                  <c:v>41710</c:v>
                </c:pt>
                <c:pt idx="2225">
                  <c:v>41717</c:v>
                </c:pt>
                <c:pt idx="2226">
                  <c:v>41724</c:v>
                </c:pt>
                <c:pt idx="2227">
                  <c:v>41731</c:v>
                </c:pt>
                <c:pt idx="2228">
                  <c:v>41738</c:v>
                </c:pt>
                <c:pt idx="2229">
                  <c:v>41745</c:v>
                </c:pt>
                <c:pt idx="2230">
                  <c:v>41752</c:v>
                </c:pt>
                <c:pt idx="2231">
                  <c:v>41759</c:v>
                </c:pt>
                <c:pt idx="2232">
                  <c:v>41766</c:v>
                </c:pt>
                <c:pt idx="2233">
                  <c:v>41773</c:v>
                </c:pt>
                <c:pt idx="2234">
                  <c:v>41780</c:v>
                </c:pt>
                <c:pt idx="2235">
                  <c:v>41787</c:v>
                </c:pt>
                <c:pt idx="2236">
                  <c:v>41794</c:v>
                </c:pt>
                <c:pt idx="2237">
                  <c:v>41801</c:v>
                </c:pt>
                <c:pt idx="2238">
                  <c:v>41808</c:v>
                </c:pt>
                <c:pt idx="2239">
                  <c:v>41815</c:v>
                </c:pt>
                <c:pt idx="2240">
                  <c:v>41822</c:v>
                </c:pt>
                <c:pt idx="2241">
                  <c:v>41829</c:v>
                </c:pt>
                <c:pt idx="2242">
                  <c:v>41836</c:v>
                </c:pt>
                <c:pt idx="2243">
                  <c:v>41843</c:v>
                </c:pt>
                <c:pt idx="2244">
                  <c:v>41850</c:v>
                </c:pt>
                <c:pt idx="2245">
                  <c:v>41857</c:v>
                </c:pt>
                <c:pt idx="2246">
                  <c:v>41864</c:v>
                </c:pt>
                <c:pt idx="2247">
                  <c:v>41871</c:v>
                </c:pt>
                <c:pt idx="2248">
                  <c:v>41878</c:v>
                </c:pt>
                <c:pt idx="2249">
                  <c:v>41885</c:v>
                </c:pt>
                <c:pt idx="2250">
                  <c:v>41892</c:v>
                </c:pt>
                <c:pt idx="2251">
                  <c:v>41899</c:v>
                </c:pt>
                <c:pt idx="2252">
                  <c:v>41906</c:v>
                </c:pt>
                <c:pt idx="2253">
                  <c:v>41913</c:v>
                </c:pt>
                <c:pt idx="2254">
                  <c:v>41920</c:v>
                </c:pt>
                <c:pt idx="2255">
                  <c:v>41927</c:v>
                </c:pt>
                <c:pt idx="2256">
                  <c:v>41934</c:v>
                </c:pt>
                <c:pt idx="2257">
                  <c:v>41941</c:v>
                </c:pt>
                <c:pt idx="2258">
                  <c:v>41948</c:v>
                </c:pt>
                <c:pt idx="2259">
                  <c:v>41955</c:v>
                </c:pt>
                <c:pt idx="2260">
                  <c:v>41962</c:v>
                </c:pt>
                <c:pt idx="2261">
                  <c:v>41969</c:v>
                </c:pt>
                <c:pt idx="2262">
                  <c:v>41976</c:v>
                </c:pt>
                <c:pt idx="2263">
                  <c:v>41983</c:v>
                </c:pt>
                <c:pt idx="2264">
                  <c:v>41990</c:v>
                </c:pt>
                <c:pt idx="2265">
                  <c:v>41997</c:v>
                </c:pt>
                <c:pt idx="2266">
                  <c:v>42012</c:v>
                </c:pt>
                <c:pt idx="2267">
                  <c:v>42019</c:v>
                </c:pt>
                <c:pt idx="2268">
                  <c:v>42026</c:v>
                </c:pt>
                <c:pt idx="2269">
                  <c:v>42033</c:v>
                </c:pt>
                <c:pt idx="2270">
                  <c:v>42040</c:v>
                </c:pt>
                <c:pt idx="2271">
                  <c:v>42047</c:v>
                </c:pt>
                <c:pt idx="2272">
                  <c:v>42054</c:v>
                </c:pt>
                <c:pt idx="2273">
                  <c:v>42061</c:v>
                </c:pt>
                <c:pt idx="2274">
                  <c:v>42068</c:v>
                </c:pt>
                <c:pt idx="2275">
                  <c:v>42075</c:v>
                </c:pt>
                <c:pt idx="2276">
                  <c:v>42082</c:v>
                </c:pt>
                <c:pt idx="2277">
                  <c:v>42089</c:v>
                </c:pt>
                <c:pt idx="2278">
                  <c:v>42096</c:v>
                </c:pt>
                <c:pt idx="2279">
                  <c:v>42103</c:v>
                </c:pt>
                <c:pt idx="2280">
                  <c:v>42110</c:v>
                </c:pt>
                <c:pt idx="2281">
                  <c:v>42117</c:v>
                </c:pt>
                <c:pt idx="2282">
                  <c:v>42124</c:v>
                </c:pt>
                <c:pt idx="2283">
                  <c:v>42131</c:v>
                </c:pt>
                <c:pt idx="2284">
                  <c:v>42138</c:v>
                </c:pt>
                <c:pt idx="2285">
                  <c:v>42145</c:v>
                </c:pt>
                <c:pt idx="2286">
                  <c:v>42152</c:v>
                </c:pt>
                <c:pt idx="2287">
                  <c:v>42159</c:v>
                </c:pt>
                <c:pt idx="2288">
                  <c:v>42166</c:v>
                </c:pt>
                <c:pt idx="2289">
                  <c:v>42173</c:v>
                </c:pt>
                <c:pt idx="2290">
                  <c:v>42180</c:v>
                </c:pt>
                <c:pt idx="2291">
                  <c:v>42187</c:v>
                </c:pt>
                <c:pt idx="2292">
                  <c:v>42194</c:v>
                </c:pt>
                <c:pt idx="2293">
                  <c:v>42201</c:v>
                </c:pt>
                <c:pt idx="2294">
                  <c:v>42208</c:v>
                </c:pt>
                <c:pt idx="2295">
                  <c:v>42215</c:v>
                </c:pt>
                <c:pt idx="2296">
                  <c:v>42222</c:v>
                </c:pt>
                <c:pt idx="2297">
                  <c:v>42229</c:v>
                </c:pt>
                <c:pt idx="2298">
                  <c:v>42236</c:v>
                </c:pt>
                <c:pt idx="2299">
                  <c:v>42243</c:v>
                </c:pt>
                <c:pt idx="2300">
                  <c:v>42250</c:v>
                </c:pt>
                <c:pt idx="2301">
                  <c:v>42257</c:v>
                </c:pt>
                <c:pt idx="2302">
                  <c:v>42264</c:v>
                </c:pt>
                <c:pt idx="2303">
                  <c:v>42271</c:v>
                </c:pt>
                <c:pt idx="2304">
                  <c:v>42278</c:v>
                </c:pt>
                <c:pt idx="2305">
                  <c:v>42285</c:v>
                </c:pt>
                <c:pt idx="2306">
                  <c:v>42292</c:v>
                </c:pt>
                <c:pt idx="2307">
                  <c:v>42299</c:v>
                </c:pt>
                <c:pt idx="2308">
                  <c:v>42306</c:v>
                </c:pt>
                <c:pt idx="2309">
                  <c:v>42313</c:v>
                </c:pt>
                <c:pt idx="2310">
                  <c:v>42320</c:v>
                </c:pt>
                <c:pt idx="2311">
                  <c:v>42327</c:v>
                </c:pt>
                <c:pt idx="2312">
                  <c:v>42341</c:v>
                </c:pt>
                <c:pt idx="2313">
                  <c:v>42348</c:v>
                </c:pt>
                <c:pt idx="2314">
                  <c:v>42355</c:v>
                </c:pt>
                <c:pt idx="2315">
                  <c:v>42362</c:v>
                </c:pt>
                <c:pt idx="2316">
                  <c:v>42370</c:v>
                </c:pt>
                <c:pt idx="2317">
                  <c:v>42377</c:v>
                </c:pt>
                <c:pt idx="2318">
                  <c:v>42384</c:v>
                </c:pt>
                <c:pt idx="2319">
                  <c:v>42391</c:v>
                </c:pt>
                <c:pt idx="2320">
                  <c:v>42398</c:v>
                </c:pt>
                <c:pt idx="2321">
                  <c:v>42405</c:v>
                </c:pt>
                <c:pt idx="2322">
                  <c:v>42412</c:v>
                </c:pt>
                <c:pt idx="2323">
                  <c:v>42419</c:v>
                </c:pt>
                <c:pt idx="2324">
                  <c:v>42426</c:v>
                </c:pt>
                <c:pt idx="2325">
                  <c:v>42433</c:v>
                </c:pt>
                <c:pt idx="2326">
                  <c:v>42440</c:v>
                </c:pt>
                <c:pt idx="2327">
                  <c:v>42447</c:v>
                </c:pt>
                <c:pt idx="2328">
                  <c:v>42454</c:v>
                </c:pt>
                <c:pt idx="2329">
                  <c:v>42461</c:v>
                </c:pt>
                <c:pt idx="2330">
                  <c:v>42468</c:v>
                </c:pt>
                <c:pt idx="2331">
                  <c:v>42475</c:v>
                </c:pt>
                <c:pt idx="2332">
                  <c:v>42482</c:v>
                </c:pt>
                <c:pt idx="2333">
                  <c:v>42489</c:v>
                </c:pt>
                <c:pt idx="2334">
                  <c:v>42496</c:v>
                </c:pt>
                <c:pt idx="2335">
                  <c:v>42503</c:v>
                </c:pt>
                <c:pt idx="2336">
                  <c:v>42510</c:v>
                </c:pt>
                <c:pt idx="2337">
                  <c:v>42517</c:v>
                </c:pt>
                <c:pt idx="2338">
                  <c:v>42524</c:v>
                </c:pt>
                <c:pt idx="2339">
                  <c:v>42531</c:v>
                </c:pt>
                <c:pt idx="2340">
                  <c:v>42538</c:v>
                </c:pt>
                <c:pt idx="2341">
                  <c:v>42545</c:v>
                </c:pt>
                <c:pt idx="2342">
                  <c:v>42552</c:v>
                </c:pt>
                <c:pt idx="2343">
                  <c:v>42559</c:v>
                </c:pt>
                <c:pt idx="2344">
                  <c:v>42566</c:v>
                </c:pt>
                <c:pt idx="2345">
                  <c:v>42573</c:v>
                </c:pt>
                <c:pt idx="2346">
                  <c:v>42580</c:v>
                </c:pt>
                <c:pt idx="2347">
                  <c:v>42587</c:v>
                </c:pt>
                <c:pt idx="2348">
                  <c:v>42594</c:v>
                </c:pt>
                <c:pt idx="2349">
                  <c:v>42601</c:v>
                </c:pt>
                <c:pt idx="2350">
                  <c:v>42608</c:v>
                </c:pt>
                <c:pt idx="2351">
                  <c:v>42615</c:v>
                </c:pt>
                <c:pt idx="2352">
                  <c:v>42622</c:v>
                </c:pt>
                <c:pt idx="2353">
                  <c:v>42629</c:v>
                </c:pt>
                <c:pt idx="2354">
                  <c:v>42636</c:v>
                </c:pt>
                <c:pt idx="2355">
                  <c:v>42643</c:v>
                </c:pt>
                <c:pt idx="2356">
                  <c:v>42650</c:v>
                </c:pt>
                <c:pt idx="2357">
                  <c:v>42657</c:v>
                </c:pt>
                <c:pt idx="2358">
                  <c:v>42664</c:v>
                </c:pt>
                <c:pt idx="2359">
                  <c:v>42671</c:v>
                </c:pt>
                <c:pt idx="2360">
                  <c:v>42678</c:v>
                </c:pt>
                <c:pt idx="2361">
                  <c:v>42685</c:v>
                </c:pt>
                <c:pt idx="2362">
                  <c:v>42692</c:v>
                </c:pt>
                <c:pt idx="2363">
                  <c:v>42699</c:v>
                </c:pt>
                <c:pt idx="2364">
                  <c:v>42706</c:v>
                </c:pt>
                <c:pt idx="2365">
                  <c:v>42713</c:v>
                </c:pt>
                <c:pt idx="2366">
                  <c:v>42720</c:v>
                </c:pt>
                <c:pt idx="2367">
                  <c:v>42727</c:v>
                </c:pt>
                <c:pt idx="2368">
                  <c:v>42736</c:v>
                </c:pt>
                <c:pt idx="2369">
                  <c:v>42743</c:v>
                </c:pt>
                <c:pt idx="2370">
                  <c:v>42750</c:v>
                </c:pt>
                <c:pt idx="2371">
                  <c:v>42757</c:v>
                </c:pt>
                <c:pt idx="2372">
                  <c:v>42764</c:v>
                </c:pt>
                <c:pt idx="2373">
                  <c:v>42771</c:v>
                </c:pt>
                <c:pt idx="2374">
                  <c:v>42778</c:v>
                </c:pt>
                <c:pt idx="2375">
                  <c:v>42785</c:v>
                </c:pt>
                <c:pt idx="2376">
                  <c:v>42792</c:v>
                </c:pt>
                <c:pt idx="2377">
                  <c:v>42799</c:v>
                </c:pt>
                <c:pt idx="2378">
                  <c:v>42806</c:v>
                </c:pt>
                <c:pt idx="2379">
                  <c:v>42813</c:v>
                </c:pt>
                <c:pt idx="2380">
                  <c:v>42820</c:v>
                </c:pt>
                <c:pt idx="2381">
                  <c:v>42827</c:v>
                </c:pt>
                <c:pt idx="2382">
                  <c:v>42834</c:v>
                </c:pt>
                <c:pt idx="2383">
                  <c:v>42841</c:v>
                </c:pt>
                <c:pt idx="2384">
                  <c:v>42848</c:v>
                </c:pt>
                <c:pt idx="2385">
                  <c:v>42855</c:v>
                </c:pt>
                <c:pt idx="2386">
                  <c:v>42862</c:v>
                </c:pt>
                <c:pt idx="2387">
                  <c:v>42869</c:v>
                </c:pt>
                <c:pt idx="2388">
                  <c:v>42876</c:v>
                </c:pt>
                <c:pt idx="2389">
                  <c:v>42883</c:v>
                </c:pt>
                <c:pt idx="2390">
                  <c:v>42890</c:v>
                </c:pt>
                <c:pt idx="2391">
                  <c:v>42897</c:v>
                </c:pt>
                <c:pt idx="2392">
                  <c:v>42904</c:v>
                </c:pt>
                <c:pt idx="2393">
                  <c:v>42911</c:v>
                </c:pt>
                <c:pt idx="2394">
                  <c:v>42918</c:v>
                </c:pt>
                <c:pt idx="2395">
                  <c:v>42925</c:v>
                </c:pt>
                <c:pt idx="2396">
                  <c:v>42932</c:v>
                </c:pt>
                <c:pt idx="2397">
                  <c:v>42939</c:v>
                </c:pt>
                <c:pt idx="2398">
                  <c:v>42946</c:v>
                </c:pt>
                <c:pt idx="2399">
                  <c:v>42953</c:v>
                </c:pt>
                <c:pt idx="2400">
                  <c:v>42960</c:v>
                </c:pt>
                <c:pt idx="2401">
                  <c:v>42967</c:v>
                </c:pt>
                <c:pt idx="2402">
                  <c:v>42974</c:v>
                </c:pt>
                <c:pt idx="2403">
                  <c:v>42981</c:v>
                </c:pt>
                <c:pt idx="2404">
                  <c:v>42988</c:v>
                </c:pt>
                <c:pt idx="2405">
                  <c:v>42995</c:v>
                </c:pt>
                <c:pt idx="2406">
                  <c:v>43002</c:v>
                </c:pt>
                <c:pt idx="2407">
                  <c:v>43009</c:v>
                </c:pt>
                <c:pt idx="2408">
                  <c:v>43016</c:v>
                </c:pt>
                <c:pt idx="2409">
                  <c:v>43023</c:v>
                </c:pt>
                <c:pt idx="2410">
                  <c:v>43030</c:v>
                </c:pt>
                <c:pt idx="2411">
                  <c:v>43037</c:v>
                </c:pt>
                <c:pt idx="2412">
                  <c:v>43044</c:v>
                </c:pt>
                <c:pt idx="2413">
                  <c:v>43051</c:v>
                </c:pt>
                <c:pt idx="2414">
                  <c:v>43058</c:v>
                </c:pt>
                <c:pt idx="2415">
                  <c:v>43065</c:v>
                </c:pt>
                <c:pt idx="2416">
                  <c:v>43072</c:v>
                </c:pt>
                <c:pt idx="2417">
                  <c:v>43079</c:v>
                </c:pt>
                <c:pt idx="2418">
                  <c:v>43086</c:v>
                </c:pt>
                <c:pt idx="2419">
                  <c:v>43093</c:v>
                </c:pt>
                <c:pt idx="2420">
                  <c:v>43101</c:v>
                </c:pt>
                <c:pt idx="2421">
                  <c:v>43108</c:v>
                </c:pt>
                <c:pt idx="2422">
                  <c:v>43115</c:v>
                </c:pt>
                <c:pt idx="2423">
                  <c:v>43122</c:v>
                </c:pt>
                <c:pt idx="2424">
                  <c:v>43129</c:v>
                </c:pt>
                <c:pt idx="2425">
                  <c:v>43136</c:v>
                </c:pt>
                <c:pt idx="2426">
                  <c:v>43143</c:v>
                </c:pt>
                <c:pt idx="2427">
                  <c:v>43150</c:v>
                </c:pt>
                <c:pt idx="2428">
                  <c:v>43157</c:v>
                </c:pt>
                <c:pt idx="2429">
                  <c:v>43164</c:v>
                </c:pt>
                <c:pt idx="2430">
                  <c:v>43171</c:v>
                </c:pt>
                <c:pt idx="2431">
                  <c:v>43178</c:v>
                </c:pt>
                <c:pt idx="2432">
                  <c:v>43185</c:v>
                </c:pt>
                <c:pt idx="2433">
                  <c:v>43192</c:v>
                </c:pt>
                <c:pt idx="2434">
                  <c:v>43199</c:v>
                </c:pt>
                <c:pt idx="2435">
                  <c:v>43206</c:v>
                </c:pt>
                <c:pt idx="2436">
                  <c:v>43213</c:v>
                </c:pt>
                <c:pt idx="2437">
                  <c:v>43220</c:v>
                </c:pt>
                <c:pt idx="2438">
                  <c:v>43227</c:v>
                </c:pt>
                <c:pt idx="2439">
                  <c:v>43234</c:v>
                </c:pt>
                <c:pt idx="2440">
                  <c:v>43241</c:v>
                </c:pt>
                <c:pt idx="2441">
                  <c:v>43248</c:v>
                </c:pt>
                <c:pt idx="2442">
                  <c:v>43255</c:v>
                </c:pt>
                <c:pt idx="2443">
                  <c:v>43262</c:v>
                </c:pt>
                <c:pt idx="2444">
                  <c:v>43269</c:v>
                </c:pt>
                <c:pt idx="2445">
                  <c:v>43276</c:v>
                </c:pt>
                <c:pt idx="2446">
                  <c:v>43283</c:v>
                </c:pt>
                <c:pt idx="2447">
                  <c:v>43290</c:v>
                </c:pt>
                <c:pt idx="2448">
                  <c:v>43297</c:v>
                </c:pt>
                <c:pt idx="2449">
                  <c:v>43304</c:v>
                </c:pt>
                <c:pt idx="2450">
                  <c:v>43311</c:v>
                </c:pt>
                <c:pt idx="2451">
                  <c:v>43318</c:v>
                </c:pt>
                <c:pt idx="2452">
                  <c:v>43325</c:v>
                </c:pt>
                <c:pt idx="2453">
                  <c:v>43332</c:v>
                </c:pt>
                <c:pt idx="2454">
                  <c:v>43339</c:v>
                </c:pt>
                <c:pt idx="2455">
                  <c:v>43346</c:v>
                </c:pt>
                <c:pt idx="2456">
                  <c:v>43353</c:v>
                </c:pt>
                <c:pt idx="2457">
                  <c:v>43360</c:v>
                </c:pt>
                <c:pt idx="2458">
                  <c:v>43367</c:v>
                </c:pt>
                <c:pt idx="2459">
                  <c:v>43374</c:v>
                </c:pt>
                <c:pt idx="2460">
                  <c:v>43381</c:v>
                </c:pt>
                <c:pt idx="2461">
                  <c:v>43388</c:v>
                </c:pt>
                <c:pt idx="2462">
                  <c:v>43395</c:v>
                </c:pt>
                <c:pt idx="2463">
                  <c:v>43402</c:v>
                </c:pt>
                <c:pt idx="2464">
                  <c:v>43409</c:v>
                </c:pt>
                <c:pt idx="2465">
                  <c:v>43416</c:v>
                </c:pt>
                <c:pt idx="2466">
                  <c:v>43423</c:v>
                </c:pt>
                <c:pt idx="2467">
                  <c:v>43430</c:v>
                </c:pt>
                <c:pt idx="2468">
                  <c:v>43437</c:v>
                </c:pt>
                <c:pt idx="2469">
                  <c:v>43444</c:v>
                </c:pt>
                <c:pt idx="2470">
                  <c:v>43451</c:v>
                </c:pt>
                <c:pt idx="2471">
                  <c:v>43458</c:v>
                </c:pt>
                <c:pt idx="2472">
                  <c:v>43466</c:v>
                </c:pt>
                <c:pt idx="2473">
                  <c:v>43473</c:v>
                </c:pt>
                <c:pt idx="2474">
                  <c:v>43480</c:v>
                </c:pt>
                <c:pt idx="2475">
                  <c:v>43487</c:v>
                </c:pt>
                <c:pt idx="2476">
                  <c:v>43494</c:v>
                </c:pt>
                <c:pt idx="2477">
                  <c:v>43501</c:v>
                </c:pt>
                <c:pt idx="2478">
                  <c:v>43508</c:v>
                </c:pt>
                <c:pt idx="2479">
                  <c:v>43515</c:v>
                </c:pt>
                <c:pt idx="2480">
                  <c:v>43522</c:v>
                </c:pt>
                <c:pt idx="2481">
                  <c:v>43529</c:v>
                </c:pt>
                <c:pt idx="2482">
                  <c:v>43536</c:v>
                </c:pt>
                <c:pt idx="2483">
                  <c:v>43543</c:v>
                </c:pt>
                <c:pt idx="2484">
                  <c:v>43550</c:v>
                </c:pt>
                <c:pt idx="2485">
                  <c:v>43557</c:v>
                </c:pt>
                <c:pt idx="2486">
                  <c:v>43564</c:v>
                </c:pt>
                <c:pt idx="2487">
                  <c:v>43571</c:v>
                </c:pt>
                <c:pt idx="2488">
                  <c:v>43578</c:v>
                </c:pt>
                <c:pt idx="2489">
                  <c:v>43585</c:v>
                </c:pt>
                <c:pt idx="2490">
                  <c:v>43592</c:v>
                </c:pt>
                <c:pt idx="2491">
                  <c:v>43599</c:v>
                </c:pt>
                <c:pt idx="2492">
                  <c:v>43606</c:v>
                </c:pt>
                <c:pt idx="2493">
                  <c:v>43613</c:v>
                </c:pt>
                <c:pt idx="2494">
                  <c:v>43620</c:v>
                </c:pt>
                <c:pt idx="2495">
                  <c:v>43627</c:v>
                </c:pt>
                <c:pt idx="2496">
                  <c:v>43634</c:v>
                </c:pt>
                <c:pt idx="2497">
                  <c:v>43641</c:v>
                </c:pt>
                <c:pt idx="2498">
                  <c:v>43648</c:v>
                </c:pt>
                <c:pt idx="2499">
                  <c:v>43655</c:v>
                </c:pt>
                <c:pt idx="2500">
                  <c:v>43662</c:v>
                </c:pt>
                <c:pt idx="2501">
                  <c:v>43669</c:v>
                </c:pt>
                <c:pt idx="2502">
                  <c:v>43676</c:v>
                </c:pt>
                <c:pt idx="2503">
                  <c:v>43683</c:v>
                </c:pt>
                <c:pt idx="2504">
                  <c:v>43690</c:v>
                </c:pt>
                <c:pt idx="2505">
                  <c:v>43697</c:v>
                </c:pt>
                <c:pt idx="2506">
                  <c:v>43704</c:v>
                </c:pt>
                <c:pt idx="2507">
                  <c:v>43711</c:v>
                </c:pt>
                <c:pt idx="2508">
                  <c:v>43718</c:v>
                </c:pt>
                <c:pt idx="2509">
                  <c:v>43725</c:v>
                </c:pt>
                <c:pt idx="2510">
                  <c:v>43732</c:v>
                </c:pt>
                <c:pt idx="2511">
                  <c:v>43739</c:v>
                </c:pt>
                <c:pt idx="2512">
                  <c:v>43746</c:v>
                </c:pt>
                <c:pt idx="2513">
                  <c:v>43753</c:v>
                </c:pt>
                <c:pt idx="2514">
                  <c:v>43760</c:v>
                </c:pt>
                <c:pt idx="2515">
                  <c:v>43767</c:v>
                </c:pt>
                <c:pt idx="2516">
                  <c:v>43774</c:v>
                </c:pt>
                <c:pt idx="2517">
                  <c:v>43781</c:v>
                </c:pt>
                <c:pt idx="2518">
                  <c:v>43788</c:v>
                </c:pt>
                <c:pt idx="2519">
                  <c:v>43795</c:v>
                </c:pt>
                <c:pt idx="2520">
                  <c:v>43802</c:v>
                </c:pt>
                <c:pt idx="2521">
                  <c:v>43809</c:v>
                </c:pt>
                <c:pt idx="2522">
                  <c:v>43816</c:v>
                </c:pt>
                <c:pt idx="2523">
                  <c:v>43823</c:v>
                </c:pt>
                <c:pt idx="2524">
                  <c:v>43831</c:v>
                </c:pt>
                <c:pt idx="2525">
                  <c:v>43838</c:v>
                </c:pt>
                <c:pt idx="2526">
                  <c:v>43845</c:v>
                </c:pt>
                <c:pt idx="2527">
                  <c:v>43852</c:v>
                </c:pt>
                <c:pt idx="2528">
                  <c:v>43859</c:v>
                </c:pt>
                <c:pt idx="2529">
                  <c:v>43866</c:v>
                </c:pt>
                <c:pt idx="2530">
                  <c:v>43873</c:v>
                </c:pt>
                <c:pt idx="2531">
                  <c:v>43880</c:v>
                </c:pt>
                <c:pt idx="2532">
                  <c:v>43887</c:v>
                </c:pt>
                <c:pt idx="2533">
                  <c:v>43894</c:v>
                </c:pt>
                <c:pt idx="2534">
                  <c:v>43901</c:v>
                </c:pt>
                <c:pt idx="2535">
                  <c:v>43908</c:v>
                </c:pt>
                <c:pt idx="2536">
                  <c:v>43915</c:v>
                </c:pt>
                <c:pt idx="2537">
                  <c:v>43922</c:v>
                </c:pt>
                <c:pt idx="2538">
                  <c:v>43929</c:v>
                </c:pt>
                <c:pt idx="2539">
                  <c:v>43936</c:v>
                </c:pt>
                <c:pt idx="2540">
                  <c:v>43943</c:v>
                </c:pt>
                <c:pt idx="2541">
                  <c:v>43950</c:v>
                </c:pt>
                <c:pt idx="2542">
                  <c:v>43957</c:v>
                </c:pt>
                <c:pt idx="2543">
                  <c:v>43964</c:v>
                </c:pt>
                <c:pt idx="2544">
                  <c:v>43971</c:v>
                </c:pt>
                <c:pt idx="2545">
                  <c:v>43978</c:v>
                </c:pt>
                <c:pt idx="2546">
                  <c:v>43985</c:v>
                </c:pt>
                <c:pt idx="2547">
                  <c:v>43992</c:v>
                </c:pt>
                <c:pt idx="2548">
                  <c:v>43999</c:v>
                </c:pt>
                <c:pt idx="2549">
                  <c:v>44006</c:v>
                </c:pt>
                <c:pt idx="2550">
                  <c:v>44013</c:v>
                </c:pt>
                <c:pt idx="2551">
                  <c:v>44020</c:v>
                </c:pt>
                <c:pt idx="2552">
                  <c:v>44027</c:v>
                </c:pt>
                <c:pt idx="2553">
                  <c:v>44034</c:v>
                </c:pt>
                <c:pt idx="2554">
                  <c:v>44041</c:v>
                </c:pt>
                <c:pt idx="2555">
                  <c:v>44048</c:v>
                </c:pt>
                <c:pt idx="2556">
                  <c:v>44055</c:v>
                </c:pt>
                <c:pt idx="2557">
                  <c:v>44062</c:v>
                </c:pt>
                <c:pt idx="2558">
                  <c:v>44069</c:v>
                </c:pt>
                <c:pt idx="2559">
                  <c:v>44076</c:v>
                </c:pt>
                <c:pt idx="2560">
                  <c:v>44083</c:v>
                </c:pt>
                <c:pt idx="2561">
                  <c:v>44090</c:v>
                </c:pt>
                <c:pt idx="2562">
                  <c:v>44097</c:v>
                </c:pt>
                <c:pt idx="2563">
                  <c:v>44104</c:v>
                </c:pt>
                <c:pt idx="2564">
                  <c:v>44111</c:v>
                </c:pt>
                <c:pt idx="2565">
                  <c:v>44118</c:v>
                </c:pt>
                <c:pt idx="2566">
                  <c:v>44125</c:v>
                </c:pt>
                <c:pt idx="2567">
                  <c:v>44132</c:v>
                </c:pt>
                <c:pt idx="2568">
                  <c:v>44139</c:v>
                </c:pt>
                <c:pt idx="2569">
                  <c:v>44146</c:v>
                </c:pt>
                <c:pt idx="2570">
                  <c:v>44153</c:v>
                </c:pt>
                <c:pt idx="2571">
                  <c:v>44160</c:v>
                </c:pt>
                <c:pt idx="2572">
                  <c:v>44167</c:v>
                </c:pt>
                <c:pt idx="2573">
                  <c:v>44174</c:v>
                </c:pt>
                <c:pt idx="2574">
                  <c:v>44181</c:v>
                </c:pt>
                <c:pt idx="2575">
                  <c:v>44188</c:v>
                </c:pt>
                <c:pt idx="2576">
                  <c:v>44197</c:v>
                </c:pt>
                <c:pt idx="2577">
                  <c:v>44204</c:v>
                </c:pt>
                <c:pt idx="2578">
                  <c:v>44211</c:v>
                </c:pt>
                <c:pt idx="2579">
                  <c:v>44218</c:v>
                </c:pt>
                <c:pt idx="2580">
                  <c:v>44225</c:v>
                </c:pt>
                <c:pt idx="2581">
                  <c:v>44232</c:v>
                </c:pt>
                <c:pt idx="2582">
                  <c:v>44239</c:v>
                </c:pt>
                <c:pt idx="2583">
                  <c:v>44246</c:v>
                </c:pt>
                <c:pt idx="2584">
                  <c:v>44253</c:v>
                </c:pt>
                <c:pt idx="2585">
                  <c:v>44260</c:v>
                </c:pt>
                <c:pt idx="2586">
                  <c:v>44267</c:v>
                </c:pt>
                <c:pt idx="2587">
                  <c:v>44274</c:v>
                </c:pt>
                <c:pt idx="2588">
                  <c:v>44281</c:v>
                </c:pt>
                <c:pt idx="2589">
                  <c:v>44288</c:v>
                </c:pt>
                <c:pt idx="2590">
                  <c:v>44295</c:v>
                </c:pt>
                <c:pt idx="2591">
                  <c:v>44302</c:v>
                </c:pt>
                <c:pt idx="2592">
                  <c:v>44309</c:v>
                </c:pt>
                <c:pt idx="2593">
                  <c:v>44316</c:v>
                </c:pt>
                <c:pt idx="2594">
                  <c:v>44323</c:v>
                </c:pt>
                <c:pt idx="2595">
                  <c:v>44330</c:v>
                </c:pt>
                <c:pt idx="2596">
                  <c:v>44337</c:v>
                </c:pt>
                <c:pt idx="2597">
                  <c:v>44344</c:v>
                </c:pt>
                <c:pt idx="2598">
                  <c:v>44351</c:v>
                </c:pt>
                <c:pt idx="2599">
                  <c:v>44358</c:v>
                </c:pt>
                <c:pt idx="2600">
                  <c:v>44365</c:v>
                </c:pt>
                <c:pt idx="2601">
                  <c:v>44372</c:v>
                </c:pt>
                <c:pt idx="2602">
                  <c:v>44379</c:v>
                </c:pt>
                <c:pt idx="2603">
                  <c:v>44386</c:v>
                </c:pt>
                <c:pt idx="2604">
                  <c:v>44393</c:v>
                </c:pt>
                <c:pt idx="2605">
                  <c:v>44400</c:v>
                </c:pt>
                <c:pt idx="2606">
                  <c:v>44407</c:v>
                </c:pt>
                <c:pt idx="2607">
                  <c:v>44414</c:v>
                </c:pt>
                <c:pt idx="2608">
                  <c:v>44421</c:v>
                </c:pt>
                <c:pt idx="2609">
                  <c:v>44428</c:v>
                </c:pt>
                <c:pt idx="2610">
                  <c:v>44435</c:v>
                </c:pt>
                <c:pt idx="2611">
                  <c:v>44442</c:v>
                </c:pt>
                <c:pt idx="2612">
                  <c:v>44449</c:v>
                </c:pt>
                <c:pt idx="2613">
                  <c:v>44456</c:v>
                </c:pt>
                <c:pt idx="2614">
                  <c:v>44463</c:v>
                </c:pt>
                <c:pt idx="2615">
                  <c:v>44470</c:v>
                </c:pt>
                <c:pt idx="2616">
                  <c:v>44477</c:v>
                </c:pt>
                <c:pt idx="2617">
                  <c:v>44484</c:v>
                </c:pt>
                <c:pt idx="2618">
                  <c:v>44491</c:v>
                </c:pt>
                <c:pt idx="2619">
                  <c:v>44498</c:v>
                </c:pt>
                <c:pt idx="2620">
                  <c:v>44505</c:v>
                </c:pt>
                <c:pt idx="2621">
                  <c:v>44512</c:v>
                </c:pt>
                <c:pt idx="2622">
                  <c:v>44519</c:v>
                </c:pt>
                <c:pt idx="2623">
                  <c:v>44526</c:v>
                </c:pt>
                <c:pt idx="2624">
                  <c:v>44533</c:v>
                </c:pt>
                <c:pt idx="2625">
                  <c:v>44540</c:v>
                </c:pt>
                <c:pt idx="2626">
                  <c:v>44547</c:v>
                </c:pt>
                <c:pt idx="2627">
                  <c:v>44554</c:v>
                </c:pt>
                <c:pt idx="2628">
                  <c:v>44562</c:v>
                </c:pt>
                <c:pt idx="2629">
                  <c:v>44569</c:v>
                </c:pt>
                <c:pt idx="2630">
                  <c:v>44576</c:v>
                </c:pt>
                <c:pt idx="2631">
                  <c:v>44583</c:v>
                </c:pt>
                <c:pt idx="2632">
                  <c:v>44590</c:v>
                </c:pt>
                <c:pt idx="2633">
                  <c:v>44597</c:v>
                </c:pt>
                <c:pt idx="2634">
                  <c:v>44604</c:v>
                </c:pt>
                <c:pt idx="2635">
                  <c:v>44611</c:v>
                </c:pt>
                <c:pt idx="2636">
                  <c:v>44618</c:v>
                </c:pt>
                <c:pt idx="2637">
                  <c:v>44625</c:v>
                </c:pt>
                <c:pt idx="2638">
                  <c:v>44632</c:v>
                </c:pt>
                <c:pt idx="2639">
                  <c:v>44639</c:v>
                </c:pt>
                <c:pt idx="2640">
                  <c:v>44646</c:v>
                </c:pt>
                <c:pt idx="2641">
                  <c:v>44653</c:v>
                </c:pt>
                <c:pt idx="2642">
                  <c:v>44660</c:v>
                </c:pt>
                <c:pt idx="2643">
                  <c:v>44667</c:v>
                </c:pt>
                <c:pt idx="2644">
                  <c:v>44674</c:v>
                </c:pt>
                <c:pt idx="2645">
                  <c:v>44681</c:v>
                </c:pt>
                <c:pt idx="2646">
                  <c:v>44688</c:v>
                </c:pt>
                <c:pt idx="2647">
                  <c:v>44695</c:v>
                </c:pt>
                <c:pt idx="2648">
                  <c:v>44702</c:v>
                </c:pt>
                <c:pt idx="2649">
                  <c:v>44709</c:v>
                </c:pt>
                <c:pt idx="2650">
                  <c:v>44716</c:v>
                </c:pt>
                <c:pt idx="2651">
                  <c:v>44723</c:v>
                </c:pt>
                <c:pt idx="2652">
                  <c:v>44730</c:v>
                </c:pt>
                <c:pt idx="2653">
                  <c:v>44737</c:v>
                </c:pt>
                <c:pt idx="2654">
                  <c:v>44744</c:v>
                </c:pt>
                <c:pt idx="2655">
                  <c:v>44751</c:v>
                </c:pt>
                <c:pt idx="2656">
                  <c:v>44758</c:v>
                </c:pt>
                <c:pt idx="2657">
                  <c:v>44765</c:v>
                </c:pt>
                <c:pt idx="2658">
                  <c:v>44772</c:v>
                </c:pt>
                <c:pt idx="2659">
                  <c:v>44779</c:v>
                </c:pt>
                <c:pt idx="2660">
                  <c:v>44786</c:v>
                </c:pt>
                <c:pt idx="2661">
                  <c:v>44793</c:v>
                </c:pt>
                <c:pt idx="2662">
                  <c:v>44800</c:v>
                </c:pt>
                <c:pt idx="2663">
                  <c:v>44807</c:v>
                </c:pt>
                <c:pt idx="2664">
                  <c:v>44814</c:v>
                </c:pt>
                <c:pt idx="2665">
                  <c:v>44821</c:v>
                </c:pt>
                <c:pt idx="2666">
                  <c:v>44828</c:v>
                </c:pt>
                <c:pt idx="2667">
                  <c:v>44835</c:v>
                </c:pt>
                <c:pt idx="2668">
                  <c:v>44842</c:v>
                </c:pt>
                <c:pt idx="2669">
                  <c:v>44849</c:v>
                </c:pt>
                <c:pt idx="2670">
                  <c:v>44856</c:v>
                </c:pt>
                <c:pt idx="2671">
                  <c:v>44863</c:v>
                </c:pt>
                <c:pt idx="2672">
                  <c:v>44870</c:v>
                </c:pt>
                <c:pt idx="2673">
                  <c:v>44877</c:v>
                </c:pt>
                <c:pt idx="2674">
                  <c:v>44884</c:v>
                </c:pt>
                <c:pt idx="2675">
                  <c:v>44891</c:v>
                </c:pt>
                <c:pt idx="2676">
                  <c:v>44898</c:v>
                </c:pt>
                <c:pt idx="2677">
                  <c:v>44905</c:v>
                </c:pt>
                <c:pt idx="2678">
                  <c:v>44912</c:v>
                </c:pt>
                <c:pt idx="2679">
                  <c:v>44919</c:v>
                </c:pt>
                <c:pt idx="2680">
                  <c:v>44927</c:v>
                </c:pt>
                <c:pt idx="2681">
                  <c:v>44934</c:v>
                </c:pt>
                <c:pt idx="2682">
                  <c:v>44941</c:v>
                </c:pt>
                <c:pt idx="2683">
                  <c:v>44948</c:v>
                </c:pt>
                <c:pt idx="2684">
                  <c:v>44955</c:v>
                </c:pt>
                <c:pt idx="2685">
                  <c:v>44962</c:v>
                </c:pt>
                <c:pt idx="2686">
                  <c:v>44969</c:v>
                </c:pt>
                <c:pt idx="2687">
                  <c:v>44976</c:v>
                </c:pt>
                <c:pt idx="2688">
                  <c:v>44983</c:v>
                </c:pt>
                <c:pt idx="2689">
                  <c:v>44990</c:v>
                </c:pt>
                <c:pt idx="2690">
                  <c:v>44997</c:v>
                </c:pt>
                <c:pt idx="2691">
                  <c:v>45004</c:v>
                </c:pt>
                <c:pt idx="2692">
                  <c:v>45011</c:v>
                </c:pt>
                <c:pt idx="2693">
                  <c:v>45018</c:v>
                </c:pt>
                <c:pt idx="2694">
                  <c:v>45025</c:v>
                </c:pt>
                <c:pt idx="2695">
                  <c:v>45032</c:v>
                </c:pt>
                <c:pt idx="2696">
                  <c:v>45039</c:v>
                </c:pt>
                <c:pt idx="2697">
                  <c:v>45046</c:v>
                </c:pt>
                <c:pt idx="2698">
                  <c:v>45053</c:v>
                </c:pt>
                <c:pt idx="2699">
                  <c:v>45060</c:v>
                </c:pt>
                <c:pt idx="2700">
                  <c:v>45067</c:v>
                </c:pt>
                <c:pt idx="2701">
                  <c:v>45074</c:v>
                </c:pt>
                <c:pt idx="2702">
                  <c:v>45081</c:v>
                </c:pt>
                <c:pt idx="2703">
                  <c:v>45088</c:v>
                </c:pt>
                <c:pt idx="2704">
                  <c:v>45095</c:v>
                </c:pt>
                <c:pt idx="2705">
                  <c:v>45102</c:v>
                </c:pt>
                <c:pt idx="2706">
                  <c:v>45109</c:v>
                </c:pt>
                <c:pt idx="2707">
                  <c:v>45116</c:v>
                </c:pt>
                <c:pt idx="2708">
                  <c:v>45123</c:v>
                </c:pt>
                <c:pt idx="2709">
                  <c:v>45130</c:v>
                </c:pt>
                <c:pt idx="2710">
                  <c:v>45137</c:v>
                </c:pt>
                <c:pt idx="2711">
                  <c:v>45144</c:v>
                </c:pt>
                <c:pt idx="2712">
                  <c:v>45151</c:v>
                </c:pt>
                <c:pt idx="2713">
                  <c:v>45158</c:v>
                </c:pt>
                <c:pt idx="2714">
                  <c:v>45165</c:v>
                </c:pt>
                <c:pt idx="2715">
                  <c:v>45172</c:v>
                </c:pt>
                <c:pt idx="2716">
                  <c:v>45179</c:v>
                </c:pt>
                <c:pt idx="2717">
                  <c:v>45186</c:v>
                </c:pt>
                <c:pt idx="2718">
                  <c:v>45193</c:v>
                </c:pt>
                <c:pt idx="2719">
                  <c:v>45200</c:v>
                </c:pt>
                <c:pt idx="2720">
                  <c:v>45207</c:v>
                </c:pt>
                <c:pt idx="2721">
                  <c:v>45214</c:v>
                </c:pt>
                <c:pt idx="2722">
                  <c:v>45221</c:v>
                </c:pt>
                <c:pt idx="2723">
                  <c:v>45228</c:v>
                </c:pt>
                <c:pt idx="2724">
                  <c:v>45235</c:v>
                </c:pt>
                <c:pt idx="2725">
                  <c:v>45242</c:v>
                </c:pt>
                <c:pt idx="2726">
                  <c:v>45249</c:v>
                </c:pt>
                <c:pt idx="2727">
                  <c:v>45256</c:v>
                </c:pt>
                <c:pt idx="2728">
                  <c:v>45263</c:v>
                </c:pt>
                <c:pt idx="2729">
                  <c:v>45270</c:v>
                </c:pt>
                <c:pt idx="2730">
                  <c:v>45277</c:v>
                </c:pt>
                <c:pt idx="2731">
                  <c:v>45284</c:v>
                </c:pt>
                <c:pt idx="2732">
                  <c:v>45292</c:v>
                </c:pt>
                <c:pt idx="2733">
                  <c:v>45299</c:v>
                </c:pt>
                <c:pt idx="2734">
                  <c:v>45306</c:v>
                </c:pt>
                <c:pt idx="2735">
                  <c:v>45313</c:v>
                </c:pt>
                <c:pt idx="2736">
                  <c:v>45320</c:v>
                </c:pt>
                <c:pt idx="2737">
                  <c:v>45327</c:v>
                </c:pt>
                <c:pt idx="2738">
                  <c:v>45334</c:v>
                </c:pt>
                <c:pt idx="2739">
                  <c:v>45341</c:v>
                </c:pt>
                <c:pt idx="2740">
                  <c:v>45348</c:v>
                </c:pt>
                <c:pt idx="2741">
                  <c:v>45355</c:v>
                </c:pt>
                <c:pt idx="2742">
                  <c:v>45362</c:v>
                </c:pt>
                <c:pt idx="2743">
                  <c:v>45369</c:v>
                </c:pt>
                <c:pt idx="2744">
                  <c:v>45376</c:v>
                </c:pt>
                <c:pt idx="2745">
                  <c:v>45383</c:v>
                </c:pt>
                <c:pt idx="2746">
                  <c:v>45390</c:v>
                </c:pt>
              </c:numCache>
            </c:numRef>
          </c:cat>
          <c:val>
            <c:numRef>
              <c:f>Sheet1!$B$2:$B$2748</c:f>
              <c:numCache>
                <c:formatCode>0.00</c:formatCode>
                <c:ptCount val="2747"/>
                <c:pt idx="0">
                  <c:v>7.33</c:v>
                </c:pt>
                <c:pt idx="1">
                  <c:v>7.31</c:v>
                </c:pt>
                <c:pt idx="2">
                  <c:v>7.31</c:v>
                </c:pt>
                <c:pt idx="3">
                  <c:v>7.31</c:v>
                </c:pt>
                <c:pt idx="4">
                  <c:v>7.29</c:v>
                </c:pt>
                <c:pt idx="5">
                  <c:v>7.38</c:v>
                </c:pt>
                <c:pt idx="6">
                  <c:v>7.42</c:v>
                </c:pt>
                <c:pt idx="7">
                  <c:v>7.44</c:v>
                </c:pt>
                <c:pt idx="8">
                  <c:v>7.46</c:v>
                </c:pt>
                <c:pt idx="9">
                  <c:v>7.52</c:v>
                </c:pt>
                <c:pt idx="10">
                  <c:v>7.52</c:v>
                </c:pt>
                <c:pt idx="11">
                  <c:v>7.54</c:v>
                </c:pt>
                <c:pt idx="12">
                  <c:v>7.54</c:v>
                </c:pt>
                <c:pt idx="13">
                  <c:v>7.54</c:v>
                </c:pt>
                <c:pt idx="14">
                  <c:v>7.54</c:v>
                </c:pt>
                <c:pt idx="15">
                  <c:v>7.6</c:v>
                </c:pt>
                <c:pt idx="16">
                  <c:v>7.65</c:v>
                </c:pt>
                <c:pt idx="17">
                  <c:v>7.69</c:v>
                </c:pt>
                <c:pt idx="18">
                  <c:v>7.66</c:v>
                </c:pt>
                <c:pt idx="19">
                  <c:v>7.73</c:v>
                </c:pt>
                <c:pt idx="20">
                  <c:v>7.71</c:v>
                </c:pt>
                <c:pt idx="21">
                  <c:v>7.69</c:v>
                </c:pt>
                <c:pt idx="22">
                  <c:v>7.71</c:v>
                </c:pt>
                <c:pt idx="23">
                  <c:v>7.67</c:v>
                </c:pt>
                <c:pt idx="24">
                  <c:v>7.7</c:v>
                </c:pt>
                <c:pt idx="25">
                  <c:v>7.67</c:v>
                </c:pt>
                <c:pt idx="26">
                  <c:v>7.67</c:v>
                </c:pt>
                <c:pt idx="27">
                  <c:v>7.63</c:v>
                </c:pt>
                <c:pt idx="28">
                  <c:v>7.63</c:v>
                </c:pt>
                <c:pt idx="29">
                  <c:v>7.58</c:v>
                </c:pt>
                <c:pt idx="30">
                  <c:v>7.63</c:v>
                </c:pt>
                <c:pt idx="31">
                  <c:v>7.59</c:v>
                </c:pt>
                <c:pt idx="32">
                  <c:v>7.56</c:v>
                </c:pt>
                <c:pt idx="33">
                  <c:v>7.54</c:v>
                </c:pt>
                <c:pt idx="34">
                  <c:v>7.51</c:v>
                </c:pt>
                <c:pt idx="35">
                  <c:v>7.49</c:v>
                </c:pt>
                <c:pt idx="36">
                  <c:v>7.47</c:v>
                </c:pt>
                <c:pt idx="37">
                  <c:v>7.48</c:v>
                </c:pt>
                <c:pt idx="38">
                  <c:v>7.48</c:v>
                </c:pt>
                <c:pt idx="39">
                  <c:v>7.46</c:v>
                </c:pt>
                <c:pt idx="40">
                  <c:v>7.46</c:v>
                </c:pt>
                <c:pt idx="41">
                  <c:v>7.43</c:v>
                </c:pt>
                <c:pt idx="42">
                  <c:v>7.4</c:v>
                </c:pt>
                <c:pt idx="43">
                  <c:v>7.35</c:v>
                </c:pt>
                <c:pt idx="44">
                  <c:v>7.33</c:v>
                </c:pt>
                <c:pt idx="45">
                  <c:v>7.31</c:v>
                </c:pt>
                <c:pt idx="46">
                  <c:v>7.31</c:v>
                </c:pt>
                <c:pt idx="47">
                  <c:v>7.32</c:v>
                </c:pt>
                <c:pt idx="48">
                  <c:v>7.32</c:v>
                </c:pt>
                <c:pt idx="49">
                  <c:v>7.31</c:v>
                </c:pt>
                <c:pt idx="50">
                  <c:v>7.31</c:v>
                </c:pt>
                <c:pt idx="51">
                  <c:v>7.23</c:v>
                </c:pt>
                <c:pt idx="52">
                  <c:v>7.25</c:v>
                </c:pt>
                <c:pt idx="53">
                  <c:v>7.29</c:v>
                </c:pt>
                <c:pt idx="54">
                  <c:v>7.29</c:v>
                </c:pt>
                <c:pt idx="55">
                  <c:v>7.33</c:v>
                </c:pt>
                <c:pt idx="56">
                  <c:v>7.33</c:v>
                </c:pt>
                <c:pt idx="57">
                  <c:v>7.38</c:v>
                </c:pt>
                <c:pt idx="58">
                  <c:v>7.38</c:v>
                </c:pt>
                <c:pt idx="59">
                  <c:v>7.4</c:v>
                </c:pt>
                <c:pt idx="60">
                  <c:v>7.36</c:v>
                </c:pt>
                <c:pt idx="61">
                  <c:v>7.38</c:v>
                </c:pt>
                <c:pt idx="62">
                  <c:v>7.38</c:v>
                </c:pt>
                <c:pt idx="63">
                  <c:v>7.36</c:v>
                </c:pt>
                <c:pt idx="64">
                  <c:v>7.38</c:v>
                </c:pt>
                <c:pt idx="65">
                  <c:v>7.38</c:v>
                </c:pt>
                <c:pt idx="66">
                  <c:v>7.4</c:v>
                </c:pt>
                <c:pt idx="67">
                  <c:v>7.4</c:v>
                </c:pt>
                <c:pt idx="68">
                  <c:v>7.4</c:v>
                </c:pt>
                <c:pt idx="69">
                  <c:v>7.35</c:v>
                </c:pt>
                <c:pt idx="70">
                  <c:v>7.41</c:v>
                </c:pt>
                <c:pt idx="71">
                  <c:v>7.42</c:v>
                </c:pt>
                <c:pt idx="72">
                  <c:v>7.42</c:v>
                </c:pt>
                <c:pt idx="73">
                  <c:v>7.42</c:v>
                </c:pt>
                <c:pt idx="74">
                  <c:v>7.42</c:v>
                </c:pt>
                <c:pt idx="75">
                  <c:v>7.42</c:v>
                </c:pt>
                <c:pt idx="76">
                  <c:v>7.41</c:v>
                </c:pt>
                <c:pt idx="77">
                  <c:v>7.43</c:v>
                </c:pt>
                <c:pt idx="78">
                  <c:v>7.41</c:v>
                </c:pt>
                <c:pt idx="79">
                  <c:v>7.41</c:v>
                </c:pt>
                <c:pt idx="80">
                  <c:v>7.44</c:v>
                </c:pt>
                <c:pt idx="81">
                  <c:v>7.42</c:v>
                </c:pt>
                <c:pt idx="82">
                  <c:v>7.43</c:v>
                </c:pt>
                <c:pt idx="83">
                  <c:v>7.42</c:v>
                </c:pt>
                <c:pt idx="84">
                  <c:v>7.42</c:v>
                </c:pt>
                <c:pt idx="85">
                  <c:v>7.44</c:v>
                </c:pt>
                <c:pt idx="86">
                  <c:v>7.45</c:v>
                </c:pt>
                <c:pt idx="87">
                  <c:v>7.43</c:v>
                </c:pt>
                <c:pt idx="88">
                  <c:v>7.43</c:v>
                </c:pt>
                <c:pt idx="89">
                  <c:v>7.45</c:v>
                </c:pt>
                <c:pt idx="90">
                  <c:v>7.45</c:v>
                </c:pt>
                <c:pt idx="91">
                  <c:v>7.44</c:v>
                </c:pt>
                <c:pt idx="92">
                  <c:v>7.44</c:v>
                </c:pt>
                <c:pt idx="93">
                  <c:v>7.44</c:v>
                </c:pt>
                <c:pt idx="94">
                  <c:v>7.43</c:v>
                </c:pt>
                <c:pt idx="95">
                  <c:v>7.43</c:v>
                </c:pt>
                <c:pt idx="96">
                  <c:v>7.43</c:v>
                </c:pt>
                <c:pt idx="97">
                  <c:v>7.45</c:v>
                </c:pt>
                <c:pt idx="98">
                  <c:v>7.45</c:v>
                </c:pt>
                <c:pt idx="99">
                  <c:v>7.45</c:v>
                </c:pt>
                <c:pt idx="100">
                  <c:v>7.45</c:v>
                </c:pt>
                <c:pt idx="101">
                  <c:v>7.45</c:v>
                </c:pt>
                <c:pt idx="102">
                  <c:v>7.45</c:v>
                </c:pt>
                <c:pt idx="103">
                  <c:v>7.49</c:v>
                </c:pt>
                <c:pt idx="104">
                  <c:v>7.51</c:v>
                </c:pt>
                <c:pt idx="105">
                  <c:v>7.54</c:v>
                </c:pt>
                <c:pt idx="106">
                  <c:v>7.56</c:v>
                </c:pt>
                <c:pt idx="107">
                  <c:v>7.56</c:v>
                </c:pt>
                <c:pt idx="108">
                  <c:v>7.58</c:v>
                </c:pt>
                <c:pt idx="109">
                  <c:v>7.64</c:v>
                </c:pt>
                <c:pt idx="110">
                  <c:v>7.69</c:v>
                </c:pt>
                <c:pt idx="111">
                  <c:v>7.7</c:v>
                </c:pt>
                <c:pt idx="112">
                  <c:v>7.7</c:v>
                </c:pt>
                <c:pt idx="113">
                  <c:v>7.73</c:v>
                </c:pt>
                <c:pt idx="114">
                  <c:v>7.73</c:v>
                </c:pt>
                <c:pt idx="115">
                  <c:v>7.75</c:v>
                </c:pt>
                <c:pt idx="116">
                  <c:v>7.76</c:v>
                </c:pt>
                <c:pt idx="117">
                  <c:v>7.89</c:v>
                </c:pt>
                <c:pt idx="118">
                  <c:v>8.01</c:v>
                </c:pt>
                <c:pt idx="119">
                  <c:v>8.1199999999999992</c:v>
                </c:pt>
                <c:pt idx="120">
                  <c:v>8.18</c:v>
                </c:pt>
                <c:pt idx="121">
                  <c:v>8.26</c:v>
                </c:pt>
                <c:pt idx="122">
                  <c:v>8.4</c:v>
                </c:pt>
                <c:pt idx="123">
                  <c:v>8.5500000000000007</c:v>
                </c:pt>
                <c:pt idx="124">
                  <c:v>8.61</c:v>
                </c:pt>
                <c:pt idx="125">
                  <c:v>8.66</c:v>
                </c:pt>
                <c:pt idx="126">
                  <c:v>8.77</c:v>
                </c:pt>
                <c:pt idx="127">
                  <c:v>8.81</c:v>
                </c:pt>
                <c:pt idx="128">
                  <c:v>8.83</c:v>
                </c:pt>
                <c:pt idx="129">
                  <c:v>8.85</c:v>
                </c:pt>
                <c:pt idx="130">
                  <c:v>8.82</c:v>
                </c:pt>
                <c:pt idx="131">
                  <c:v>8.83</c:v>
                </c:pt>
                <c:pt idx="132">
                  <c:v>8.75</c:v>
                </c:pt>
                <c:pt idx="133">
                  <c:v>8.68</c:v>
                </c:pt>
                <c:pt idx="134">
                  <c:v>8.6199999999999992</c:v>
                </c:pt>
                <c:pt idx="135">
                  <c:v>8.59</c:v>
                </c:pt>
                <c:pt idx="136">
                  <c:v>8.58</c:v>
                </c:pt>
                <c:pt idx="137">
                  <c:v>8.57</c:v>
                </c:pt>
                <c:pt idx="138">
                  <c:v>8.5500000000000007</c:v>
                </c:pt>
                <c:pt idx="139">
                  <c:v>8.5299999999999994</c:v>
                </c:pt>
                <c:pt idx="140">
                  <c:v>8.5299999999999994</c:v>
                </c:pt>
                <c:pt idx="141">
                  <c:v>8.5299999999999994</c:v>
                </c:pt>
                <c:pt idx="142">
                  <c:v>8.56</c:v>
                </c:pt>
                <c:pt idx="143">
                  <c:v>8.56</c:v>
                </c:pt>
                <c:pt idx="144">
                  <c:v>8.5299999999999994</c:v>
                </c:pt>
                <c:pt idx="145">
                  <c:v>8.5500000000000007</c:v>
                </c:pt>
                <c:pt idx="146">
                  <c:v>8.52</c:v>
                </c:pt>
                <c:pt idx="147">
                  <c:v>8.48</c:v>
                </c:pt>
                <c:pt idx="148">
                  <c:v>8.4600000000000009</c:v>
                </c:pt>
                <c:pt idx="149">
                  <c:v>8.4600000000000009</c:v>
                </c:pt>
                <c:pt idx="150">
                  <c:v>8.42</c:v>
                </c:pt>
                <c:pt idx="151">
                  <c:v>8.41</c:v>
                </c:pt>
                <c:pt idx="152">
                  <c:v>8.41</c:v>
                </c:pt>
                <c:pt idx="153">
                  <c:v>8.4</c:v>
                </c:pt>
                <c:pt idx="154">
                  <c:v>8.4</c:v>
                </c:pt>
                <c:pt idx="155">
                  <c:v>8.41</c:v>
                </c:pt>
                <c:pt idx="156">
                  <c:v>8.44</c:v>
                </c:pt>
                <c:pt idx="157">
                  <c:v>8.5299999999999994</c:v>
                </c:pt>
                <c:pt idx="158">
                  <c:v>8.6300000000000008</c:v>
                </c:pt>
                <c:pt idx="159">
                  <c:v>8.73</c:v>
                </c:pt>
                <c:pt idx="160">
                  <c:v>8.8699999999999992</c:v>
                </c:pt>
                <c:pt idx="161">
                  <c:v>8.98</c:v>
                </c:pt>
                <c:pt idx="162">
                  <c:v>8.9700000000000006</c:v>
                </c:pt>
                <c:pt idx="163">
                  <c:v>9.01</c:v>
                </c:pt>
                <c:pt idx="164">
                  <c:v>9.0299999999999994</c:v>
                </c:pt>
                <c:pt idx="165">
                  <c:v>9.06</c:v>
                </c:pt>
                <c:pt idx="166">
                  <c:v>9.11</c:v>
                </c:pt>
                <c:pt idx="167">
                  <c:v>9.07</c:v>
                </c:pt>
                <c:pt idx="168">
                  <c:v>9.1</c:v>
                </c:pt>
                <c:pt idx="169">
                  <c:v>9.14</c:v>
                </c:pt>
                <c:pt idx="170">
                  <c:v>9.19</c:v>
                </c:pt>
                <c:pt idx="171">
                  <c:v>9.3699999999999992</c:v>
                </c:pt>
                <c:pt idx="172">
                  <c:v>9.42</c:v>
                </c:pt>
                <c:pt idx="173">
                  <c:v>9.4700000000000006</c:v>
                </c:pt>
                <c:pt idx="174">
                  <c:v>9.5</c:v>
                </c:pt>
                <c:pt idx="175">
                  <c:v>9.6</c:v>
                </c:pt>
                <c:pt idx="176">
                  <c:v>9.6199999999999992</c:v>
                </c:pt>
                <c:pt idx="177">
                  <c:v>9.74</c:v>
                </c:pt>
                <c:pt idx="178">
                  <c:v>9.8800000000000008</c:v>
                </c:pt>
                <c:pt idx="179">
                  <c:v>9.92</c:v>
                </c:pt>
                <c:pt idx="180">
                  <c:v>10</c:v>
                </c:pt>
                <c:pt idx="181">
                  <c:v>10.029999999999999</c:v>
                </c:pt>
                <c:pt idx="182">
                  <c:v>10.02</c:v>
                </c:pt>
                <c:pt idx="183">
                  <c:v>9.9600000000000009</c:v>
                </c:pt>
                <c:pt idx="184">
                  <c:v>9.99</c:v>
                </c:pt>
                <c:pt idx="185">
                  <c:v>9.94</c:v>
                </c:pt>
                <c:pt idx="186">
                  <c:v>9.8699999999999992</c:v>
                </c:pt>
                <c:pt idx="187">
                  <c:v>9.81</c:v>
                </c:pt>
                <c:pt idx="188">
                  <c:v>9.81</c:v>
                </c:pt>
                <c:pt idx="189">
                  <c:v>9.73</c:v>
                </c:pt>
                <c:pt idx="190">
                  <c:v>9.7200000000000006</c:v>
                </c:pt>
                <c:pt idx="191">
                  <c:v>9.69</c:v>
                </c:pt>
                <c:pt idx="192">
                  <c:v>9.6300000000000008</c:v>
                </c:pt>
                <c:pt idx="193">
                  <c:v>9.58</c:v>
                </c:pt>
                <c:pt idx="194">
                  <c:v>9.56</c:v>
                </c:pt>
                <c:pt idx="195">
                  <c:v>9.6</c:v>
                </c:pt>
                <c:pt idx="196">
                  <c:v>9.49</c:v>
                </c:pt>
                <c:pt idx="197">
                  <c:v>9.43</c:v>
                </c:pt>
                <c:pt idx="198">
                  <c:v>9.35</c:v>
                </c:pt>
                <c:pt idx="199">
                  <c:v>9.2899999999999991</c:v>
                </c:pt>
                <c:pt idx="200">
                  <c:v>9.1999999999999993</c:v>
                </c:pt>
                <c:pt idx="201">
                  <c:v>9.1300000000000008</c:v>
                </c:pt>
                <c:pt idx="202">
                  <c:v>9.07</c:v>
                </c:pt>
                <c:pt idx="203">
                  <c:v>9.02</c:v>
                </c:pt>
                <c:pt idx="204">
                  <c:v>9</c:v>
                </c:pt>
                <c:pt idx="205">
                  <c:v>8.89</c:v>
                </c:pt>
                <c:pt idx="206">
                  <c:v>8.86</c:v>
                </c:pt>
                <c:pt idx="207">
                  <c:v>8.86</c:v>
                </c:pt>
                <c:pt idx="208">
                  <c:v>8.83</c:v>
                </c:pt>
                <c:pt idx="209">
                  <c:v>8.81</c:v>
                </c:pt>
                <c:pt idx="210">
                  <c:v>8.8000000000000007</c:v>
                </c:pt>
                <c:pt idx="211">
                  <c:v>8.84</c:v>
                </c:pt>
                <c:pt idx="212">
                  <c:v>8.92</c:v>
                </c:pt>
                <c:pt idx="213">
                  <c:v>8.8800000000000008</c:v>
                </c:pt>
                <c:pt idx="214">
                  <c:v>8.92</c:v>
                </c:pt>
                <c:pt idx="215">
                  <c:v>8.92</c:v>
                </c:pt>
                <c:pt idx="216">
                  <c:v>8.89</c:v>
                </c:pt>
                <c:pt idx="217">
                  <c:v>8.89</c:v>
                </c:pt>
                <c:pt idx="218">
                  <c:v>8.9</c:v>
                </c:pt>
                <c:pt idx="219">
                  <c:v>8.8800000000000008</c:v>
                </c:pt>
                <c:pt idx="220">
                  <c:v>8.9</c:v>
                </c:pt>
                <c:pt idx="221">
                  <c:v>8.8800000000000008</c:v>
                </c:pt>
                <c:pt idx="222">
                  <c:v>8.9</c:v>
                </c:pt>
                <c:pt idx="223">
                  <c:v>8.89</c:v>
                </c:pt>
                <c:pt idx="224">
                  <c:v>8.89</c:v>
                </c:pt>
                <c:pt idx="225">
                  <c:v>8.89</c:v>
                </c:pt>
                <c:pt idx="226">
                  <c:v>8.89</c:v>
                </c:pt>
                <c:pt idx="227">
                  <c:v>8.93</c:v>
                </c:pt>
                <c:pt idx="228">
                  <c:v>8.98</c:v>
                </c:pt>
                <c:pt idx="229">
                  <c:v>9.02</c:v>
                </c:pt>
                <c:pt idx="230">
                  <c:v>9.08</c:v>
                </c:pt>
                <c:pt idx="231">
                  <c:v>9.16</c:v>
                </c:pt>
                <c:pt idx="232">
                  <c:v>9.14</c:v>
                </c:pt>
                <c:pt idx="233">
                  <c:v>9.14</c:v>
                </c:pt>
                <c:pt idx="234">
                  <c:v>9.1999999999999993</c:v>
                </c:pt>
                <c:pt idx="235">
                  <c:v>9.2100000000000009</c:v>
                </c:pt>
                <c:pt idx="236">
                  <c:v>9.2100000000000009</c:v>
                </c:pt>
                <c:pt idx="237">
                  <c:v>9.26</c:v>
                </c:pt>
                <c:pt idx="238">
                  <c:v>9.24</c:v>
                </c:pt>
                <c:pt idx="239">
                  <c:v>9.19</c:v>
                </c:pt>
                <c:pt idx="240">
                  <c:v>9.16</c:v>
                </c:pt>
                <c:pt idx="241">
                  <c:v>9.1199999999999992</c:v>
                </c:pt>
                <c:pt idx="242">
                  <c:v>9.11</c:v>
                </c:pt>
                <c:pt idx="243">
                  <c:v>9.11</c:v>
                </c:pt>
                <c:pt idx="244">
                  <c:v>9.11</c:v>
                </c:pt>
                <c:pt idx="245">
                  <c:v>9.08</c:v>
                </c:pt>
                <c:pt idx="246">
                  <c:v>9.09</c:v>
                </c:pt>
                <c:pt idx="247">
                  <c:v>9.1</c:v>
                </c:pt>
                <c:pt idx="248">
                  <c:v>9.07</c:v>
                </c:pt>
                <c:pt idx="249">
                  <c:v>9.01</c:v>
                </c:pt>
                <c:pt idx="250">
                  <c:v>9</c:v>
                </c:pt>
                <c:pt idx="251">
                  <c:v>8.9</c:v>
                </c:pt>
                <c:pt idx="252">
                  <c:v>8.86</c:v>
                </c:pt>
                <c:pt idx="253">
                  <c:v>8.83</c:v>
                </c:pt>
                <c:pt idx="254">
                  <c:v>8.81</c:v>
                </c:pt>
                <c:pt idx="255">
                  <c:v>8.75</c:v>
                </c:pt>
                <c:pt idx="256">
                  <c:v>8.77</c:v>
                </c:pt>
                <c:pt idx="257">
                  <c:v>8.75</c:v>
                </c:pt>
                <c:pt idx="258">
                  <c:v>8.75</c:v>
                </c:pt>
                <c:pt idx="259">
                  <c:v>8.75</c:v>
                </c:pt>
                <c:pt idx="260">
                  <c:v>8.6999999999999993</c:v>
                </c:pt>
                <c:pt idx="261">
                  <c:v>8.6999999999999993</c:v>
                </c:pt>
                <c:pt idx="262">
                  <c:v>8.75</c:v>
                </c:pt>
                <c:pt idx="263">
                  <c:v>8.75</c:v>
                </c:pt>
                <c:pt idx="264">
                  <c:v>8.75</c:v>
                </c:pt>
                <c:pt idx="265">
                  <c:v>8.75</c:v>
                </c:pt>
                <c:pt idx="266">
                  <c:v>8.75</c:v>
                </c:pt>
                <c:pt idx="267">
                  <c:v>8.7799999999999994</c:v>
                </c:pt>
                <c:pt idx="268">
                  <c:v>8.7799999999999994</c:v>
                </c:pt>
                <c:pt idx="269">
                  <c:v>8.7799999999999994</c:v>
                </c:pt>
                <c:pt idx="270">
                  <c:v>8.83</c:v>
                </c:pt>
                <c:pt idx="271">
                  <c:v>8.8800000000000008</c:v>
                </c:pt>
                <c:pt idx="272">
                  <c:v>8.9</c:v>
                </c:pt>
                <c:pt idx="273">
                  <c:v>8.93</c:v>
                </c:pt>
                <c:pt idx="274">
                  <c:v>8.93</c:v>
                </c:pt>
                <c:pt idx="275">
                  <c:v>8.93</c:v>
                </c:pt>
                <c:pt idx="276">
                  <c:v>8.9</c:v>
                </c:pt>
                <c:pt idx="277">
                  <c:v>8.98</c:v>
                </c:pt>
                <c:pt idx="278">
                  <c:v>9</c:v>
                </c:pt>
                <c:pt idx="279">
                  <c:v>9</c:v>
                </c:pt>
                <c:pt idx="280">
                  <c:v>9</c:v>
                </c:pt>
                <c:pt idx="281">
                  <c:v>9</c:v>
                </c:pt>
                <c:pt idx="282">
                  <c:v>9</c:v>
                </c:pt>
                <c:pt idx="283">
                  <c:v>8.9700000000000006</c:v>
                </c:pt>
                <c:pt idx="284">
                  <c:v>8.9700000000000006</c:v>
                </c:pt>
                <c:pt idx="285">
                  <c:v>8.9700000000000006</c:v>
                </c:pt>
                <c:pt idx="286">
                  <c:v>8.9</c:v>
                </c:pt>
                <c:pt idx="287">
                  <c:v>8.9499999999999993</c:v>
                </c:pt>
                <c:pt idx="288">
                  <c:v>8.9499999999999993</c:v>
                </c:pt>
                <c:pt idx="289">
                  <c:v>8.9499999999999993</c:v>
                </c:pt>
                <c:pt idx="290">
                  <c:v>8.9</c:v>
                </c:pt>
                <c:pt idx="291">
                  <c:v>8.85</c:v>
                </c:pt>
                <c:pt idx="292">
                  <c:v>8.8000000000000007</c:v>
                </c:pt>
                <c:pt idx="293">
                  <c:v>8.8000000000000007</c:v>
                </c:pt>
                <c:pt idx="294">
                  <c:v>8.8000000000000007</c:v>
                </c:pt>
                <c:pt idx="295">
                  <c:v>8.8000000000000007</c:v>
                </c:pt>
                <c:pt idx="296">
                  <c:v>8.8000000000000007</c:v>
                </c:pt>
                <c:pt idx="297">
                  <c:v>8.8000000000000007</c:v>
                </c:pt>
                <c:pt idx="298">
                  <c:v>8.7799999999999994</c:v>
                </c:pt>
                <c:pt idx="299">
                  <c:v>8.6999999999999993</c:v>
                </c:pt>
                <c:pt idx="300">
                  <c:v>8.73</c:v>
                </c:pt>
                <c:pt idx="301">
                  <c:v>8.73</c:v>
                </c:pt>
                <c:pt idx="302">
                  <c:v>8.73</c:v>
                </c:pt>
                <c:pt idx="303">
                  <c:v>8.68</c:v>
                </c:pt>
                <c:pt idx="304">
                  <c:v>8.6999999999999993</c:v>
                </c:pt>
                <c:pt idx="305">
                  <c:v>8.65</c:v>
                </c:pt>
                <c:pt idx="306">
                  <c:v>8.65</c:v>
                </c:pt>
                <c:pt idx="307">
                  <c:v>8.65</c:v>
                </c:pt>
                <c:pt idx="308">
                  <c:v>8.6999999999999993</c:v>
                </c:pt>
                <c:pt idx="309">
                  <c:v>8.6999999999999993</c:v>
                </c:pt>
                <c:pt idx="310">
                  <c:v>8.6999999999999993</c:v>
                </c:pt>
                <c:pt idx="311">
                  <c:v>8.6999999999999993</c:v>
                </c:pt>
                <c:pt idx="312">
                  <c:v>8.75</c:v>
                </c:pt>
                <c:pt idx="313">
                  <c:v>8.75</c:v>
                </c:pt>
                <c:pt idx="314">
                  <c:v>8.7799999999999994</c:v>
                </c:pt>
                <c:pt idx="315">
                  <c:v>8.7799999999999994</c:v>
                </c:pt>
                <c:pt idx="316">
                  <c:v>8.7799999999999994</c:v>
                </c:pt>
                <c:pt idx="317">
                  <c:v>8.83</c:v>
                </c:pt>
                <c:pt idx="318">
                  <c:v>8.85</c:v>
                </c:pt>
                <c:pt idx="319">
                  <c:v>8.85</c:v>
                </c:pt>
                <c:pt idx="320">
                  <c:v>8.85</c:v>
                </c:pt>
                <c:pt idx="321">
                  <c:v>8.85</c:v>
                </c:pt>
                <c:pt idx="322">
                  <c:v>8.85</c:v>
                </c:pt>
                <c:pt idx="323">
                  <c:v>8.8800000000000008</c:v>
                </c:pt>
                <c:pt idx="324">
                  <c:v>8.9499999999999993</c:v>
                </c:pt>
                <c:pt idx="325">
                  <c:v>8.93</c:v>
                </c:pt>
                <c:pt idx="326">
                  <c:v>8.9499999999999993</c:v>
                </c:pt>
                <c:pt idx="327">
                  <c:v>8.9499999999999993</c:v>
                </c:pt>
                <c:pt idx="328">
                  <c:v>8.93</c:v>
                </c:pt>
                <c:pt idx="329">
                  <c:v>8.9499999999999993</c:v>
                </c:pt>
                <c:pt idx="330">
                  <c:v>8.9499999999999993</c:v>
                </c:pt>
                <c:pt idx="331">
                  <c:v>8.93</c:v>
                </c:pt>
                <c:pt idx="332">
                  <c:v>8.93</c:v>
                </c:pt>
                <c:pt idx="333">
                  <c:v>8.8800000000000008</c:v>
                </c:pt>
                <c:pt idx="334">
                  <c:v>8.9</c:v>
                </c:pt>
                <c:pt idx="335">
                  <c:v>8.9</c:v>
                </c:pt>
                <c:pt idx="336">
                  <c:v>8.9</c:v>
                </c:pt>
                <c:pt idx="337">
                  <c:v>8.9</c:v>
                </c:pt>
                <c:pt idx="338">
                  <c:v>8.93</c:v>
                </c:pt>
                <c:pt idx="339">
                  <c:v>8.93</c:v>
                </c:pt>
                <c:pt idx="340">
                  <c:v>8.93</c:v>
                </c:pt>
                <c:pt idx="341">
                  <c:v>8.9</c:v>
                </c:pt>
                <c:pt idx="342">
                  <c:v>8.9</c:v>
                </c:pt>
                <c:pt idx="343">
                  <c:v>8.93</c:v>
                </c:pt>
                <c:pt idx="344">
                  <c:v>8.93</c:v>
                </c:pt>
                <c:pt idx="345">
                  <c:v>8.93</c:v>
                </c:pt>
                <c:pt idx="346">
                  <c:v>8.9499999999999993</c:v>
                </c:pt>
                <c:pt idx="347">
                  <c:v>8.9499999999999993</c:v>
                </c:pt>
                <c:pt idx="348">
                  <c:v>8.9499999999999993</c:v>
                </c:pt>
                <c:pt idx="349">
                  <c:v>8.9499999999999993</c:v>
                </c:pt>
                <c:pt idx="350">
                  <c:v>9</c:v>
                </c:pt>
                <c:pt idx="351">
                  <c:v>9</c:v>
                </c:pt>
                <c:pt idx="352">
                  <c:v>9.0299999999999994</c:v>
                </c:pt>
                <c:pt idx="353">
                  <c:v>8.98</c:v>
                </c:pt>
                <c:pt idx="354">
                  <c:v>9.0500000000000007</c:v>
                </c:pt>
                <c:pt idx="355">
                  <c:v>9.1300000000000008</c:v>
                </c:pt>
                <c:pt idx="356">
                  <c:v>9.15</c:v>
                </c:pt>
                <c:pt idx="357">
                  <c:v>9.15</c:v>
                </c:pt>
                <c:pt idx="358">
                  <c:v>9.15</c:v>
                </c:pt>
                <c:pt idx="359">
                  <c:v>9.15</c:v>
                </c:pt>
                <c:pt idx="360">
                  <c:v>9.15</c:v>
                </c:pt>
                <c:pt idx="361">
                  <c:v>9.23</c:v>
                </c:pt>
                <c:pt idx="362">
                  <c:v>9.23</c:v>
                </c:pt>
                <c:pt idx="363">
                  <c:v>9.25</c:v>
                </c:pt>
                <c:pt idx="364">
                  <c:v>9.2799999999999994</c:v>
                </c:pt>
                <c:pt idx="365">
                  <c:v>9.33</c:v>
                </c:pt>
                <c:pt idx="366">
                  <c:v>9.3800000000000008</c:v>
                </c:pt>
                <c:pt idx="367">
                  <c:v>9.43</c:v>
                </c:pt>
                <c:pt idx="368">
                  <c:v>9.48</c:v>
                </c:pt>
                <c:pt idx="369">
                  <c:v>9.5500000000000007</c:v>
                </c:pt>
                <c:pt idx="370">
                  <c:v>9.58</c:v>
                </c:pt>
                <c:pt idx="371">
                  <c:v>9.68</c:v>
                </c:pt>
                <c:pt idx="372">
                  <c:v>9.68</c:v>
                </c:pt>
                <c:pt idx="373">
                  <c:v>9.6999999999999993</c:v>
                </c:pt>
                <c:pt idx="374">
                  <c:v>9.73</c:v>
                </c:pt>
                <c:pt idx="375">
                  <c:v>9.6999999999999993</c:v>
                </c:pt>
                <c:pt idx="376">
                  <c:v>9.73</c:v>
                </c:pt>
                <c:pt idx="377">
                  <c:v>9.73</c:v>
                </c:pt>
                <c:pt idx="378">
                  <c:v>9.73</c:v>
                </c:pt>
                <c:pt idx="379">
                  <c:v>9.75</c:v>
                </c:pt>
                <c:pt idx="380">
                  <c:v>9.75</c:v>
                </c:pt>
                <c:pt idx="381">
                  <c:v>9.7799999999999994</c:v>
                </c:pt>
                <c:pt idx="382">
                  <c:v>9.7799999999999994</c:v>
                </c:pt>
                <c:pt idx="383">
                  <c:v>9.7799999999999994</c:v>
                </c:pt>
                <c:pt idx="384">
                  <c:v>9.8000000000000007</c:v>
                </c:pt>
                <c:pt idx="385">
                  <c:v>9.75</c:v>
                </c:pt>
                <c:pt idx="386">
                  <c:v>9.75</c:v>
                </c:pt>
                <c:pt idx="387">
                  <c:v>9.75</c:v>
                </c:pt>
                <c:pt idx="388">
                  <c:v>9.75</c:v>
                </c:pt>
                <c:pt idx="389">
                  <c:v>9.7799999999999994</c:v>
                </c:pt>
                <c:pt idx="390">
                  <c:v>9.85</c:v>
                </c:pt>
                <c:pt idx="391">
                  <c:v>9.85</c:v>
                </c:pt>
                <c:pt idx="392">
                  <c:v>9.85</c:v>
                </c:pt>
                <c:pt idx="393">
                  <c:v>9.8800000000000008</c:v>
                </c:pt>
                <c:pt idx="394">
                  <c:v>9.9</c:v>
                </c:pt>
                <c:pt idx="395">
                  <c:v>10.050000000000001</c:v>
                </c:pt>
                <c:pt idx="396">
                  <c:v>10.199999999999999</c:v>
                </c:pt>
                <c:pt idx="397">
                  <c:v>10.28</c:v>
                </c:pt>
                <c:pt idx="398">
                  <c:v>10.3</c:v>
                </c:pt>
                <c:pt idx="399">
                  <c:v>10.35</c:v>
                </c:pt>
                <c:pt idx="400">
                  <c:v>10.35</c:v>
                </c:pt>
                <c:pt idx="401">
                  <c:v>10.35</c:v>
                </c:pt>
                <c:pt idx="402">
                  <c:v>10.38</c:v>
                </c:pt>
                <c:pt idx="403">
                  <c:v>10.38</c:v>
                </c:pt>
                <c:pt idx="404">
                  <c:v>10.38</c:v>
                </c:pt>
                <c:pt idx="405">
                  <c:v>10.4</c:v>
                </c:pt>
                <c:pt idx="406">
                  <c:v>10.4</c:v>
                </c:pt>
                <c:pt idx="407">
                  <c:v>10.4</c:v>
                </c:pt>
                <c:pt idx="408">
                  <c:v>10.43</c:v>
                </c:pt>
                <c:pt idx="409">
                  <c:v>10.4</c:v>
                </c:pt>
                <c:pt idx="410">
                  <c:v>10.4</c:v>
                </c:pt>
                <c:pt idx="411">
                  <c:v>10.43</c:v>
                </c:pt>
                <c:pt idx="412">
                  <c:v>10.4</c:v>
                </c:pt>
                <c:pt idx="413">
                  <c:v>10.4</c:v>
                </c:pt>
                <c:pt idx="414">
                  <c:v>10.45</c:v>
                </c:pt>
                <c:pt idx="415">
                  <c:v>10.45</c:v>
                </c:pt>
                <c:pt idx="416">
                  <c:v>10.48</c:v>
                </c:pt>
                <c:pt idx="417">
                  <c:v>10.48</c:v>
                </c:pt>
                <c:pt idx="418">
                  <c:v>10.5</c:v>
                </c:pt>
                <c:pt idx="419">
                  <c:v>10.53</c:v>
                </c:pt>
                <c:pt idx="420">
                  <c:v>10.6</c:v>
                </c:pt>
                <c:pt idx="421">
                  <c:v>10.68</c:v>
                </c:pt>
                <c:pt idx="422">
                  <c:v>10.73</c:v>
                </c:pt>
                <c:pt idx="423">
                  <c:v>10.75</c:v>
                </c:pt>
                <c:pt idx="424">
                  <c:v>10.9</c:v>
                </c:pt>
                <c:pt idx="425">
                  <c:v>11.03</c:v>
                </c:pt>
                <c:pt idx="426">
                  <c:v>11.05</c:v>
                </c:pt>
                <c:pt idx="427">
                  <c:v>11.1</c:v>
                </c:pt>
                <c:pt idx="428">
                  <c:v>11.1</c:v>
                </c:pt>
                <c:pt idx="429">
                  <c:v>11.13</c:v>
                </c:pt>
                <c:pt idx="430">
                  <c:v>11.08</c:v>
                </c:pt>
                <c:pt idx="431">
                  <c:v>11.08</c:v>
                </c:pt>
                <c:pt idx="432">
                  <c:v>11.08</c:v>
                </c:pt>
                <c:pt idx="433">
                  <c:v>11.08</c:v>
                </c:pt>
                <c:pt idx="434">
                  <c:v>11.08</c:v>
                </c:pt>
                <c:pt idx="435">
                  <c:v>11.08</c:v>
                </c:pt>
                <c:pt idx="436">
                  <c:v>11.1</c:v>
                </c:pt>
                <c:pt idx="437">
                  <c:v>11.13</c:v>
                </c:pt>
                <c:pt idx="438">
                  <c:v>11.2</c:v>
                </c:pt>
                <c:pt idx="439">
                  <c:v>11.3</c:v>
                </c:pt>
                <c:pt idx="440">
                  <c:v>11.35</c:v>
                </c:pt>
                <c:pt idx="441">
                  <c:v>11.35</c:v>
                </c:pt>
                <c:pt idx="442">
                  <c:v>11.35</c:v>
                </c:pt>
                <c:pt idx="443">
                  <c:v>11.45</c:v>
                </c:pt>
                <c:pt idx="444">
                  <c:v>11.75</c:v>
                </c:pt>
                <c:pt idx="445">
                  <c:v>12</c:v>
                </c:pt>
                <c:pt idx="446">
                  <c:v>12.8</c:v>
                </c:pt>
                <c:pt idx="447">
                  <c:v>12.85</c:v>
                </c:pt>
                <c:pt idx="448">
                  <c:v>12.8</c:v>
                </c:pt>
                <c:pt idx="449">
                  <c:v>12.8</c:v>
                </c:pt>
                <c:pt idx="450">
                  <c:v>12.9</c:v>
                </c:pt>
                <c:pt idx="451">
                  <c:v>12.9</c:v>
                </c:pt>
                <c:pt idx="452">
                  <c:v>12.9</c:v>
                </c:pt>
                <c:pt idx="453">
                  <c:v>12.9</c:v>
                </c:pt>
                <c:pt idx="454">
                  <c:v>12.9</c:v>
                </c:pt>
                <c:pt idx="455">
                  <c:v>12.85</c:v>
                </c:pt>
                <c:pt idx="456">
                  <c:v>12.9</c:v>
                </c:pt>
                <c:pt idx="457">
                  <c:v>12.87</c:v>
                </c:pt>
                <c:pt idx="458">
                  <c:v>12.89</c:v>
                </c:pt>
                <c:pt idx="459">
                  <c:v>12.85</c:v>
                </c:pt>
                <c:pt idx="460">
                  <c:v>12.85</c:v>
                </c:pt>
                <c:pt idx="461">
                  <c:v>12.88</c:v>
                </c:pt>
                <c:pt idx="462">
                  <c:v>13.03</c:v>
                </c:pt>
                <c:pt idx="463">
                  <c:v>13.59</c:v>
                </c:pt>
                <c:pt idx="464">
                  <c:v>14</c:v>
                </c:pt>
                <c:pt idx="465">
                  <c:v>15.4</c:v>
                </c:pt>
                <c:pt idx="466">
                  <c:v>15.7</c:v>
                </c:pt>
                <c:pt idx="467">
                  <c:v>16.03</c:v>
                </c:pt>
                <c:pt idx="468">
                  <c:v>16.350000000000001</c:v>
                </c:pt>
                <c:pt idx="469">
                  <c:v>16.350000000000001</c:v>
                </c:pt>
                <c:pt idx="470">
                  <c:v>16.350000000000001</c:v>
                </c:pt>
                <c:pt idx="471">
                  <c:v>16.25</c:v>
                </c:pt>
                <c:pt idx="472">
                  <c:v>15.9</c:v>
                </c:pt>
                <c:pt idx="473">
                  <c:v>14.68</c:v>
                </c:pt>
                <c:pt idx="474">
                  <c:v>14.15</c:v>
                </c:pt>
                <c:pt idx="475">
                  <c:v>13.38</c:v>
                </c:pt>
                <c:pt idx="476">
                  <c:v>13.2</c:v>
                </c:pt>
                <c:pt idx="477">
                  <c:v>13.06</c:v>
                </c:pt>
                <c:pt idx="478">
                  <c:v>12.85</c:v>
                </c:pt>
                <c:pt idx="479">
                  <c:v>12.58</c:v>
                </c:pt>
                <c:pt idx="480">
                  <c:v>12.35</c:v>
                </c:pt>
                <c:pt idx="481">
                  <c:v>12.18</c:v>
                </c:pt>
                <c:pt idx="482">
                  <c:v>12.23</c:v>
                </c:pt>
                <c:pt idx="483">
                  <c:v>12.18</c:v>
                </c:pt>
                <c:pt idx="484">
                  <c:v>12.18</c:v>
                </c:pt>
                <c:pt idx="485">
                  <c:v>12.25</c:v>
                </c:pt>
                <c:pt idx="486">
                  <c:v>12.25</c:v>
                </c:pt>
                <c:pt idx="487">
                  <c:v>12.55</c:v>
                </c:pt>
                <c:pt idx="488">
                  <c:v>12.8</c:v>
                </c:pt>
                <c:pt idx="489">
                  <c:v>12.95</c:v>
                </c:pt>
                <c:pt idx="490">
                  <c:v>13.03</c:v>
                </c:pt>
                <c:pt idx="491">
                  <c:v>13.08</c:v>
                </c:pt>
                <c:pt idx="492">
                  <c:v>13.25</c:v>
                </c:pt>
                <c:pt idx="493">
                  <c:v>13.43</c:v>
                </c:pt>
                <c:pt idx="494">
                  <c:v>13.6</c:v>
                </c:pt>
                <c:pt idx="495">
                  <c:v>13.73</c:v>
                </c:pt>
                <c:pt idx="496">
                  <c:v>13.78</c:v>
                </c:pt>
                <c:pt idx="497">
                  <c:v>13.85</c:v>
                </c:pt>
                <c:pt idx="498">
                  <c:v>14</c:v>
                </c:pt>
                <c:pt idx="499">
                  <c:v>14.08</c:v>
                </c:pt>
                <c:pt idx="500">
                  <c:v>14.18</c:v>
                </c:pt>
                <c:pt idx="501">
                  <c:v>14.28</c:v>
                </c:pt>
                <c:pt idx="502">
                  <c:v>14.28</c:v>
                </c:pt>
                <c:pt idx="503">
                  <c:v>14.43</c:v>
                </c:pt>
                <c:pt idx="504">
                  <c:v>14.83</c:v>
                </c:pt>
                <c:pt idx="505">
                  <c:v>14.95</c:v>
                </c:pt>
                <c:pt idx="506">
                  <c:v>14.95</c:v>
                </c:pt>
                <c:pt idx="507">
                  <c:v>14.95</c:v>
                </c:pt>
                <c:pt idx="508">
                  <c:v>14.8</c:v>
                </c:pt>
                <c:pt idx="509">
                  <c:v>14.85</c:v>
                </c:pt>
                <c:pt idx="510">
                  <c:v>14.85</c:v>
                </c:pt>
                <c:pt idx="511">
                  <c:v>15.07</c:v>
                </c:pt>
                <c:pt idx="512">
                  <c:v>15</c:v>
                </c:pt>
                <c:pt idx="513">
                  <c:v>15.03</c:v>
                </c:pt>
                <c:pt idx="514">
                  <c:v>15.2</c:v>
                </c:pt>
                <c:pt idx="515">
                  <c:v>15.3</c:v>
                </c:pt>
                <c:pt idx="516">
                  <c:v>15.4</c:v>
                </c:pt>
                <c:pt idx="517">
                  <c:v>15.4</c:v>
                </c:pt>
                <c:pt idx="518">
                  <c:v>15.4</c:v>
                </c:pt>
                <c:pt idx="519">
                  <c:v>15.4</c:v>
                </c:pt>
                <c:pt idx="520">
                  <c:v>15.4</c:v>
                </c:pt>
                <c:pt idx="521">
                  <c:v>15.5</c:v>
                </c:pt>
                <c:pt idx="522">
                  <c:v>15.65</c:v>
                </c:pt>
                <c:pt idx="523">
                  <c:v>15.77</c:v>
                </c:pt>
                <c:pt idx="524">
                  <c:v>15.82</c:v>
                </c:pt>
                <c:pt idx="525">
                  <c:v>16.12</c:v>
                </c:pt>
                <c:pt idx="526">
                  <c:v>16.64</c:v>
                </c:pt>
                <c:pt idx="527">
                  <c:v>16.63</c:v>
                </c:pt>
                <c:pt idx="528">
                  <c:v>16.8</c:v>
                </c:pt>
                <c:pt idx="529">
                  <c:v>16.760000000000002</c:v>
                </c:pt>
                <c:pt idx="530">
                  <c:v>16.690000000000001</c:v>
                </c:pt>
                <c:pt idx="531">
                  <c:v>16.71</c:v>
                </c:pt>
                <c:pt idx="532">
                  <c:v>16.62</c:v>
                </c:pt>
                <c:pt idx="533">
                  <c:v>16.64</c:v>
                </c:pt>
                <c:pt idx="534">
                  <c:v>16.79</c:v>
                </c:pt>
                <c:pt idx="535">
                  <c:v>16.739999999999998</c:v>
                </c:pt>
                <c:pt idx="536">
                  <c:v>16.88</c:v>
                </c:pt>
                <c:pt idx="537">
                  <c:v>17.11</c:v>
                </c:pt>
                <c:pt idx="538">
                  <c:v>17.13</c:v>
                </c:pt>
                <c:pt idx="539">
                  <c:v>17.27</c:v>
                </c:pt>
                <c:pt idx="540">
                  <c:v>17.260000000000002</c:v>
                </c:pt>
                <c:pt idx="541">
                  <c:v>17.48</c:v>
                </c:pt>
                <c:pt idx="542">
                  <c:v>17.79</c:v>
                </c:pt>
                <c:pt idx="543">
                  <c:v>18.22</c:v>
                </c:pt>
                <c:pt idx="544">
                  <c:v>18.27</c:v>
                </c:pt>
                <c:pt idx="545">
                  <c:v>18.36</c:v>
                </c:pt>
                <c:pt idx="546">
                  <c:v>18.28</c:v>
                </c:pt>
                <c:pt idx="547">
                  <c:v>18.63</c:v>
                </c:pt>
                <c:pt idx="548">
                  <c:v>18.46</c:v>
                </c:pt>
                <c:pt idx="549">
                  <c:v>18.440000000000001</c:v>
                </c:pt>
                <c:pt idx="550">
                  <c:v>18.37</c:v>
                </c:pt>
                <c:pt idx="551">
                  <c:v>18.02</c:v>
                </c:pt>
                <c:pt idx="552">
                  <c:v>17.7</c:v>
                </c:pt>
                <c:pt idx="553">
                  <c:v>17.21</c:v>
                </c:pt>
                <c:pt idx="554">
                  <c:v>16.899999999999999</c:v>
                </c:pt>
                <c:pt idx="555">
                  <c:v>16.940000000000001</c:v>
                </c:pt>
                <c:pt idx="556">
                  <c:v>16.899999999999999</c:v>
                </c:pt>
                <c:pt idx="557">
                  <c:v>16.994999999999997</c:v>
                </c:pt>
                <c:pt idx="558">
                  <c:v>17.3</c:v>
                </c:pt>
                <c:pt idx="559">
                  <c:v>17.440000000000001</c:v>
                </c:pt>
                <c:pt idx="560">
                  <c:v>17.61</c:v>
                </c:pt>
                <c:pt idx="561">
                  <c:v>17.59</c:v>
                </c:pt>
                <c:pt idx="562">
                  <c:v>17.559999999999999</c:v>
                </c:pt>
                <c:pt idx="563">
                  <c:v>17.649999999999999</c:v>
                </c:pt>
                <c:pt idx="564">
                  <c:v>17.66</c:v>
                </c:pt>
                <c:pt idx="565">
                  <c:v>17.52</c:v>
                </c:pt>
                <c:pt idx="566">
                  <c:v>17.29</c:v>
                </c:pt>
                <c:pt idx="567">
                  <c:v>17.190000000000001</c:v>
                </c:pt>
                <c:pt idx="568">
                  <c:v>17.12</c:v>
                </c:pt>
                <c:pt idx="569">
                  <c:v>17.04</c:v>
                </c:pt>
                <c:pt idx="570">
                  <c:v>16.95</c:v>
                </c:pt>
                <c:pt idx="571">
                  <c:v>16.91</c:v>
                </c:pt>
                <c:pt idx="572">
                  <c:v>16.93</c:v>
                </c:pt>
                <c:pt idx="573">
                  <c:v>16.86</c:v>
                </c:pt>
                <c:pt idx="574">
                  <c:v>16.809999999999999</c:v>
                </c:pt>
                <c:pt idx="575">
                  <c:v>16.78</c:v>
                </c:pt>
                <c:pt idx="576">
                  <c:v>16.63</c:v>
                </c:pt>
                <c:pt idx="577">
                  <c:v>16.670000000000002</c:v>
                </c:pt>
                <c:pt idx="578">
                  <c:v>16.63</c:v>
                </c:pt>
                <c:pt idx="579">
                  <c:v>16.649999999999999</c:v>
                </c:pt>
                <c:pt idx="580">
                  <c:v>16.7</c:v>
                </c:pt>
                <c:pt idx="581">
                  <c:v>16.71</c:v>
                </c:pt>
                <c:pt idx="582">
                  <c:v>16.73</c:v>
                </c:pt>
                <c:pt idx="583">
                  <c:v>16.87</c:v>
                </c:pt>
                <c:pt idx="584">
                  <c:v>16.93</c:v>
                </c:pt>
                <c:pt idx="585">
                  <c:v>16.88</c:v>
                </c:pt>
                <c:pt idx="586">
                  <c:v>16.75</c:v>
                </c:pt>
                <c:pt idx="587">
                  <c:v>16.649999999999999</c:v>
                </c:pt>
                <c:pt idx="588">
                  <c:v>16.55</c:v>
                </c:pt>
                <c:pt idx="589">
                  <c:v>16.440000000000001</c:v>
                </c:pt>
                <c:pt idx="590">
                  <c:v>16.21</c:v>
                </c:pt>
                <c:pt idx="591">
                  <c:v>15.88</c:v>
                </c:pt>
                <c:pt idx="592">
                  <c:v>15.59</c:v>
                </c:pt>
                <c:pt idx="593">
                  <c:v>15.56</c:v>
                </c:pt>
                <c:pt idx="594">
                  <c:v>15.38</c:v>
                </c:pt>
                <c:pt idx="595">
                  <c:v>15.19</c:v>
                </c:pt>
                <c:pt idx="596">
                  <c:v>15.13</c:v>
                </c:pt>
                <c:pt idx="597">
                  <c:v>14.96</c:v>
                </c:pt>
                <c:pt idx="598">
                  <c:v>14.6</c:v>
                </c:pt>
                <c:pt idx="599">
                  <c:v>14.2</c:v>
                </c:pt>
                <c:pt idx="600">
                  <c:v>14.15</c:v>
                </c:pt>
                <c:pt idx="601">
                  <c:v>13.91</c:v>
                </c:pt>
                <c:pt idx="602">
                  <c:v>13.84</c:v>
                </c:pt>
                <c:pt idx="603">
                  <c:v>13.78</c:v>
                </c:pt>
                <c:pt idx="604">
                  <c:v>13.77</c:v>
                </c:pt>
                <c:pt idx="605">
                  <c:v>13.66</c:v>
                </c:pt>
                <c:pt idx="606">
                  <c:v>13.66</c:v>
                </c:pt>
                <c:pt idx="607">
                  <c:v>13.63</c:v>
                </c:pt>
                <c:pt idx="608">
                  <c:v>13.585000000000001</c:v>
                </c:pt>
                <c:pt idx="609">
                  <c:v>13.46</c:v>
                </c:pt>
                <c:pt idx="610">
                  <c:v>13.31</c:v>
                </c:pt>
                <c:pt idx="611">
                  <c:v>13.12</c:v>
                </c:pt>
                <c:pt idx="612">
                  <c:v>13.1</c:v>
                </c:pt>
                <c:pt idx="613">
                  <c:v>13.06</c:v>
                </c:pt>
                <c:pt idx="614">
                  <c:v>13.06</c:v>
                </c:pt>
                <c:pt idx="615">
                  <c:v>13.07</c:v>
                </c:pt>
                <c:pt idx="616">
                  <c:v>12.98</c:v>
                </c:pt>
                <c:pt idx="617">
                  <c:v>12.74</c:v>
                </c:pt>
                <c:pt idx="618">
                  <c:v>12.79</c:v>
                </c:pt>
                <c:pt idx="619">
                  <c:v>12.81</c:v>
                </c:pt>
                <c:pt idx="620">
                  <c:v>12.86</c:v>
                </c:pt>
                <c:pt idx="621">
                  <c:v>12.82</c:v>
                </c:pt>
                <c:pt idx="622">
                  <c:v>12.82</c:v>
                </c:pt>
                <c:pt idx="623">
                  <c:v>12.79</c:v>
                </c:pt>
                <c:pt idx="624">
                  <c:v>12.75</c:v>
                </c:pt>
                <c:pt idx="625">
                  <c:v>12.73</c:v>
                </c:pt>
                <c:pt idx="626">
                  <c:v>12.71</c:v>
                </c:pt>
                <c:pt idx="627">
                  <c:v>12.59</c:v>
                </c:pt>
                <c:pt idx="628">
                  <c:v>12.55</c:v>
                </c:pt>
                <c:pt idx="629">
                  <c:v>12.68</c:v>
                </c:pt>
                <c:pt idx="630">
                  <c:v>12.74</c:v>
                </c:pt>
                <c:pt idx="631">
                  <c:v>12.82</c:v>
                </c:pt>
                <c:pt idx="632">
                  <c:v>12.96</c:v>
                </c:pt>
                <c:pt idx="633">
                  <c:v>12.96</c:v>
                </c:pt>
                <c:pt idx="634">
                  <c:v>13.08</c:v>
                </c:pt>
                <c:pt idx="635">
                  <c:v>13.3</c:v>
                </c:pt>
                <c:pt idx="636">
                  <c:v>13.5</c:v>
                </c:pt>
                <c:pt idx="637">
                  <c:v>13.58</c:v>
                </c:pt>
                <c:pt idx="638">
                  <c:v>13.65</c:v>
                </c:pt>
                <c:pt idx="639">
                  <c:v>13.73</c:v>
                </c:pt>
                <c:pt idx="640">
                  <c:v>13.84</c:v>
                </c:pt>
                <c:pt idx="641">
                  <c:v>13.89</c:v>
                </c:pt>
                <c:pt idx="642">
                  <c:v>13.78</c:v>
                </c:pt>
                <c:pt idx="643">
                  <c:v>13.77</c:v>
                </c:pt>
                <c:pt idx="644">
                  <c:v>13.77</c:v>
                </c:pt>
                <c:pt idx="645">
                  <c:v>13.72</c:v>
                </c:pt>
                <c:pt idx="646">
                  <c:v>13.72</c:v>
                </c:pt>
                <c:pt idx="647">
                  <c:v>13.65</c:v>
                </c:pt>
                <c:pt idx="648">
                  <c:v>13.59</c:v>
                </c:pt>
                <c:pt idx="649">
                  <c:v>13.6</c:v>
                </c:pt>
                <c:pt idx="650">
                  <c:v>13.52</c:v>
                </c:pt>
                <c:pt idx="651">
                  <c:v>13.43</c:v>
                </c:pt>
                <c:pt idx="652">
                  <c:v>13.42</c:v>
                </c:pt>
                <c:pt idx="653">
                  <c:v>13.47</c:v>
                </c:pt>
                <c:pt idx="654">
                  <c:v>13.42</c:v>
                </c:pt>
                <c:pt idx="655">
                  <c:v>13.43</c:v>
                </c:pt>
                <c:pt idx="656">
                  <c:v>13.41</c:v>
                </c:pt>
                <c:pt idx="657">
                  <c:v>13.38</c:v>
                </c:pt>
                <c:pt idx="658">
                  <c:v>13.42</c:v>
                </c:pt>
                <c:pt idx="659">
                  <c:v>13.46</c:v>
                </c:pt>
                <c:pt idx="660">
                  <c:v>13.43</c:v>
                </c:pt>
                <c:pt idx="661">
                  <c:v>13.43</c:v>
                </c:pt>
                <c:pt idx="662">
                  <c:v>13.4</c:v>
                </c:pt>
                <c:pt idx="663">
                  <c:v>13.35</c:v>
                </c:pt>
                <c:pt idx="664">
                  <c:v>13.29</c:v>
                </c:pt>
                <c:pt idx="665">
                  <c:v>13.26</c:v>
                </c:pt>
                <c:pt idx="666">
                  <c:v>13.23</c:v>
                </c:pt>
                <c:pt idx="667">
                  <c:v>13.19</c:v>
                </c:pt>
                <c:pt idx="668">
                  <c:v>13.25</c:v>
                </c:pt>
                <c:pt idx="669">
                  <c:v>13.23</c:v>
                </c:pt>
                <c:pt idx="670">
                  <c:v>13.3</c:v>
                </c:pt>
                <c:pt idx="671">
                  <c:v>13.37</c:v>
                </c:pt>
                <c:pt idx="672">
                  <c:v>13.48</c:v>
                </c:pt>
                <c:pt idx="673">
                  <c:v>13.55</c:v>
                </c:pt>
                <c:pt idx="674">
                  <c:v>13.63</c:v>
                </c:pt>
                <c:pt idx="675">
                  <c:v>13.58</c:v>
                </c:pt>
                <c:pt idx="676">
                  <c:v>13.67</c:v>
                </c:pt>
                <c:pt idx="677">
                  <c:v>13.73</c:v>
                </c:pt>
                <c:pt idx="678">
                  <c:v>13.78</c:v>
                </c:pt>
                <c:pt idx="679">
                  <c:v>13.87</c:v>
                </c:pt>
                <c:pt idx="680">
                  <c:v>14.04</c:v>
                </c:pt>
                <c:pt idx="681">
                  <c:v>14.08</c:v>
                </c:pt>
                <c:pt idx="682">
                  <c:v>14.29</c:v>
                </c:pt>
                <c:pt idx="683">
                  <c:v>14.33</c:v>
                </c:pt>
                <c:pt idx="684">
                  <c:v>14.47</c:v>
                </c:pt>
                <c:pt idx="685">
                  <c:v>14.49</c:v>
                </c:pt>
                <c:pt idx="686">
                  <c:v>14.5</c:v>
                </c:pt>
                <c:pt idx="687">
                  <c:v>14.66</c:v>
                </c:pt>
                <c:pt idx="688">
                  <c:v>14.68</c:v>
                </c:pt>
                <c:pt idx="689">
                  <c:v>14.66</c:v>
                </c:pt>
                <c:pt idx="690">
                  <c:v>14.67</c:v>
                </c:pt>
                <c:pt idx="691">
                  <c:v>14.68</c:v>
                </c:pt>
                <c:pt idx="692">
                  <c:v>14.54</c:v>
                </c:pt>
                <c:pt idx="693">
                  <c:v>14.39</c:v>
                </c:pt>
                <c:pt idx="694">
                  <c:v>14.36</c:v>
                </c:pt>
                <c:pt idx="695">
                  <c:v>14.38</c:v>
                </c:pt>
                <c:pt idx="696">
                  <c:v>14.42</c:v>
                </c:pt>
                <c:pt idx="697">
                  <c:v>14.43</c:v>
                </c:pt>
                <c:pt idx="698">
                  <c:v>14.29</c:v>
                </c:pt>
                <c:pt idx="699">
                  <c:v>14.26</c:v>
                </c:pt>
                <c:pt idx="700">
                  <c:v>14.18</c:v>
                </c:pt>
                <c:pt idx="701">
                  <c:v>14.19</c:v>
                </c:pt>
                <c:pt idx="702">
                  <c:v>14.1</c:v>
                </c:pt>
                <c:pt idx="703">
                  <c:v>14.05</c:v>
                </c:pt>
                <c:pt idx="704">
                  <c:v>13.85</c:v>
                </c:pt>
                <c:pt idx="705">
                  <c:v>13.74</c:v>
                </c:pt>
                <c:pt idx="706">
                  <c:v>13.63</c:v>
                </c:pt>
                <c:pt idx="707">
                  <c:v>13.55</c:v>
                </c:pt>
                <c:pt idx="708">
                  <c:v>13.42</c:v>
                </c:pt>
                <c:pt idx="709">
                  <c:v>13.2</c:v>
                </c:pt>
                <c:pt idx="710">
                  <c:v>13.2</c:v>
                </c:pt>
                <c:pt idx="711">
                  <c:v>13.18</c:v>
                </c:pt>
                <c:pt idx="712">
                  <c:v>13.14</c:v>
                </c:pt>
                <c:pt idx="713">
                  <c:v>13.1</c:v>
                </c:pt>
                <c:pt idx="714">
                  <c:v>13.12</c:v>
                </c:pt>
                <c:pt idx="715">
                  <c:v>13.12</c:v>
                </c:pt>
                <c:pt idx="716">
                  <c:v>12.96</c:v>
                </c:pt>
                <c:pt idx="717">
                  <c:v>12.93</c:v>
                </c:pt>
                <c:pt idx="718">
                  <c:v>12.91</c:v>
                </c:pt>
                <c:pt idx="719">
                  <c:v>12.9</c:v>
                </c:pt>
                <c:pt idx="720">
                  <c:v>12.94</c:v>
                </c:pt>
                <c:pt idx="721">
                  <c:v>13.02</c:v>
                </c:pt>
                <c:pt idx="722">
                  <c:v>13.1</c:v>
                </c:pt>
                <c:pt idx="723">
                  <c:v>13.2</c:v>
                </c:pt>
                <c:pt idx="724">
                  <c:v>13.24</c:v>
                </c:pt>
                <c:pt idx="725">
                  <c:v>13.29</c:v>
                </c:pt>
                <c:pt idx="726">
                  <c:v>13.27</c:v>
                </c:pt>
                <c:pt idx="727">
                  <c:v>13.23</c:v>
                </c:pt>
                <c:pt idx="728">
                  <c:v>13.16</c:v>
                </c:pt>
                <c:pt idx="729">
                  <c:v>13.12</c:v>
                </c:pt>
                <c:pt idx="730">
                  <c:v>13.07</c:v>
                </c:pt>
                <c:pt idx="731">
                  <c:v>13.02</c:v>
                </c:pt>
                <c:pt idx="732">
                  <c:v>12.94</c:v>
                </c:pt>
                <c:pt idx="733">
                  <c:v>12.83</c:v>
                </c:pt>
                <c:pt idx="734">
                  <c:v>12.71</c:v>
                </c:pt>
                <c:pt idx="735">
                  <c:v>12.39</c:v>
                </c:pt>
                <c:pt idx="736">
                  <c:v>12.27</c:v>
                </c:pt>
                <c:pt idx="737">
                  <c:v>12.05</c:v>
                </c:pt>
                <c:pt idx="738">
                  <c:v>12.15</c:v>
                </c:pt>
                <c:pt idx="739">
                  <c:v>12.13</c:v>
                </c:pt>
                <c:pt idx="740">
                  <c:v>12.03</c:v>
                </c:pt>
                <c:pt idx="741">
                  <c:v>11.94</c:v>
                </c:pt>
                <c:pt idx="742">
                  <c:v>12.03</c:v>
                </c:pt>
                <c:pt idx="743">
                  <c:v>12.17</c:v>
                </c:pt>
                <c:pt idx="744">
                  <c:v>12.23</c:v>
                </c:pt>
                <c:pt idx="745">
                  <c:v>12.24</c:v>
                </c:pt>
                <c:pt idx="746">
                  <c:v>12.18</c:v>
                </c:pt>
                <c:pt idx="747">
                  <c:v>12.11</c:v>
                </c:pt>
                <c:pt idx="748">
                  <c:v>12.15</c:v>
                </c:pt>
                <c:pt idx="749">
                  <c:v>12.24</c:v>
                </c:pt>
                <c:pt idx="750">
                  <c:v>12.21</c:v>
                </c:pt>
                <c:pt idx="751">
                  <c:v>12.17</c:v>
                </c:pt>
                <c:pt idx="752">
                  <c:v>12.17</c:v>
                </c:pt>
                <c:pt idx="753">
                  <c:v>12.17</c:v>
                </c:pt>
                <c:pt idx="754">
                  <c:v>12.13</c:v>
                </c:pt>
                <c:pt idx="755">
                  <c:v>12.07</c:v>
                </c:pt>
                <c:pt idx="756">
                  <c:v>12.01</c:v>
                </c:pt>
                <c:pt idx="757">
                  <c:v>11.9</c:v>
                </c:pt>
                <c:pt idx="758">
                  <c:v>11.79</c:v>
                </c:pt>
                <c:pt idx="759">
                  <c:v>11.64</c:v>
                </c:pt>
                <c:pt idx="760">
                  <c:v>11.58</c:v>
                </c:pt>
                <c:pt idx="761">
                  <c:v>11.5</c:v>
                </c:pt>
                <c:pt idx="762">
                  <c:v>11.31</c:v>
                </c:pt>
                <c:pt idx="763">
                  <c:v>11.14</c:v>
                </c:pt>
                <c:pt idx="764">
                  <c:v>11.09</c:v>
                </c:pt>
                <c:pt idx="765">
                  <c:v>10.81</c:v>
                </c:pt>
                <c:pt idx="766">
                  <c:v>10.77</c:v>
                </c:pt>
                <c:pt idx="767">
                  <c:v>10.99</c:v>
                </c:pt>
                <c:pt idx="768">
                  <c:v>10.97</c:v>
                </c:pt>
                <c:pt idx="769">
                  <c:v>10.89</c:v>
                </c:pt>
                <c:pt idx="770">
                  <c:v>10.85</c:v>
                </c:pt>
                <c:pt idx="771">
                  <c:v>10.8</c:v>
                </c:pt>
                <c:pt idx="772">
                  <c:v>10.68</c:v>
                </c:pt>
                <c:pt idx="773">
                  <c:v>10.51</c:v>
                </c:pt>
                <c:pt idx="774">
                  <c:v>10.199999999999999</c:v>
                </c:pt>
                <c:pt idx="775">
                  <c:v>10.01</c:v>
                </c:pt>
                <c:pt idx="776">
                  <c:v>10.01</c:v>
                </c:pt>
                <c:pt idx="777">
                  <c:v>10.1</c:v>
                </c:pt>
                <c:pt idx="778">
                  <c:v>9.99</c:v>
                </c:pt>
                <c:pt idx="779">
                  <c:v>9.98</c:v>
                </c:pt>
                <c:pt idx="780">
                  <c:v>9.92</c:v>
                </c:pt>
                <c:pt idx="781">
                  <c:v>9.86</c:v>
                </c:pt>
                <c:pt idx="782">
                  <c:v>9.9</c:v>
                </c:pt>
                <c:pt idx="783">
                  <c:v>10</c:v>
                </c:pt>
                <c:pt idx="784">
                  <c:v>10.08</c:v>
                </c:pt>
                <c:pt idx="785">
                  <c:v>10.36</c:v>
                </c:pt>
                <c:pt idx="786">
                  <c:v>10.38</c:v>
                </c:pt>
                <c:pt idx="787">
                  <c:v>10.74</c:v>
                </c:pt>
                <c:pt idx="788">
                  <c:v>10.76</c:v>
                </c:pt>
                <c:pt idx="789">
                  <c:v>10.61</c:v>
                </c:pt>
                <c:pt idx="790">
                  <c:v>10.62</c:v>
                </c:pt>
                <c:pt idx="791">
                  <c:v>10.61</c:v>
                </c:pt>
                <c:pt idx="792">
                  <c:v>10.59</c:v>
                </c:pt>
                <c:pt idx="793">
                  <c:v>10.43</c:v>
                </c:pt>
                <c:pt idx="794">
                  <c:v>10.4</c:v>
                </c:pt>
                <c:pt idx="795">
                  <c:v>10.4</c:v>
                </c:pt>
                <c:pt idx="796">
                  <c:v>10.4</c:v>
                </c:pt>
                <c:pt idx="797">
                  <c:v>10.23</c:v>
                </c:pt>
                <c:pt idx="798">
                  <c:v>10.039999999999999</c:v>
                </c:pt>
                <c:pt idx="799">
                  <c:v>9.93</c:v>
                </c:pt>
                <c:pt idx="800">
                  <c:v>9.9</c:v>
                </c:pt>
                <c:pt idx="801">
                  <c:v>9.9600000000000009</c:v>
                </c:pt>
                <c:pt idx="802">
                  <c:v>10.07</c:v>
                </c:pt>
                <c:pt idx="803">
                  <c:v>10.1</c:v>
                </c:pt>
                <c:pt idx="804">
                  <c:v>10.08</c:v>
                </c:pt>
                <c:pt idx="805">
                  <c:v>9.99</c:v>
                </c:pt>
                <c:pt idx="806">
                  <c:v>9.9600000000000009</c:v>
                </c:pt>
                <c:pt idx="807">
                  <c:v>9.9499999999999993</c:v>
                </c:pt>
                <c:pt idx="808">
                  <c:v>9.89</c:v>
                </c:pt>
                <c:pt idx="809">
                  <c:v>9.83</c:v>
                </c:pt>
                <c:pt idx="810">
                  <c:v>9.81</c:v>
                </c:pt>
                <c:pt idx="811">
                  <c:v>9.64</c:v>
                </c:pt>
                <c:pt idx="812">
                  <c:v>9.5</c:v>
                </c:pt>
                <c:pt idx="813">
                  <c:v>9.3000000000000007</c:v>
                </c:pt>
                <c:pt idx="814">
                  <c:v>9.35</c:v>
                </c:pt>
                <c:pt idx="815">
                  <c:v>9.3000000000000007</c:v>
                </c:pt>
                <c:pt idx="816">
                  <c:v>9.2899999999999991</c:v>
                </c:pt>
                <c:pt idx="817">
                  <c:v>9.3699999999999992</c:v>
                </c:pt>
                <c:pt idx="818">
                  <c:v>9.32</c:v>
                </c:pt>
                <c:pt idx="819">
                  <c:v>9.2100000000000009</c:v>
                </c:pt>
                <c:pt idx="820">
                  <c:v>9.0399999999999991</c:v>
                </c:pt>
                <c:pt idx="821">
                  <c:v>9.08</c:v>
                </c:pt>
                <c:pt idx="822">
                  <c:v>9.06</c:v>
                </c:pt>
                <c:pt idx="823">
                  <c:v>9.09</c:v>
                </c:pt>
                <c:pt idx="824">
                  <c:v>9.11</c:v>
                </c:pt>
                <c:pt idx="825">
                  <c:v>9.07</c:v>
                </c:pt>
                <c:pt idx="826">
                  <c:v>9.0299999999999994</c:v>
                </c:pt>
                <c:pt idx="827">
                  <c:v>9.0500000000000007</c:v>
                </c:pt>
                <c:pt idx="828">
                  <c:v>9.0299999999999994</c:v>
                </c:pt>
                <c:pt idx="829">
                  <c:v>9.0299999999999994</c:v>
                </c:pt>
                <c:pt idx="830">
                  <c:v>9.26</c:v>
                </c:pt>
                <c:pt idx="831">
                  <c:v>9.43</c:v>
                </c:pt>
                <c:pt idx="832">
                  <c:v>10.27</c:v>
                </c:pt>
                <c:pt idx="833">
                  <c:v>10.37</c:v>
                </c:pt>
                <c:pt idx="834">
                  <c:v>10.47</c:v>
                </c:pt>
                <c:pt idx="835">
                  <c:v>10.52</c:v>
                </c:pt>
                <c:pt idx="836">
                  <c:v>10.48</c:v>
                </c:pt>
                <c:pt idx="837">
                  <c:v>10.81</c:v>
                </c:pt>
                <c:pt idx="838">
                  <c:v>10.7</c:v>
                </c:pt>
                <c:pt idx="839">
                  <c:v>10.7</c:v>
                </c:pt>
                <c:pt idx="840">
                  <c:v>10.66</c:v>
                </c:pt>
                <c:pt idx="841">
                  <c:v>10.44</c:v>
                </c:pt>
                <c:pt idx="842">
                  <c:v>10.35</c:v>
                </c:pt>
                <c:pt idx="843">
                  <c:v>10.36</c:v>
                </c:pt>
                <c:pt idx="844">
                  <c:v>10.3</c:v>
                </c:pt>
                <c:pt idx="845">
                  <c:v>10.23</c:v>
                </c:pt>
                <c:pt idx="846">
                  <c:v>10.23</c:v>
                </c:pt>
                <c:pt idx="847">
                  <c:v>10.27</c:v>
                </c:pt>
                <c:pt idx="848">
                  <c:v>10.35</c:v>
                </c:pt>
                <c:pt idx="849">
                  <c:v>10.34</c:v>
                </c:pt>
                <c:pt idx="850">
                  <c:v>10.3</c:v>
                </c:pt>
                <c:pt idx="851">
                  <c:v>10.33</c:v>
                </c:pt>
                <c:pt idx="852">
                  <c:v>10.63</c:v>
                </c:pt>
                <c:pt idx="853">
                  <c:v>10.91</c:v>
                </c:pt>
                <c:pt idx="854">
                  <c:v>10.99</c:v>
                </c:pt>
                <c:pt idx="855">
                  <c:v>11.02</c:v>
                </c:pt>
                <c:pt idx="856">
                  <c:v>11.18</c:v>
                </c:pt>
                <c:pt idx="857">
                  <c:v>11.21</c:v>
                </c:pt>
                <c:pt idx="858">
                  <c:v>11.58</c:v>
                </c:pt>
                <c:pt idx="859">
                  <c:v>11.36</c:v>
                </c:pt>
                <c:pt idx="860">
                  <c:v>10.97</c:v>
                </c:pt>
                <c:pt idx="861">
                  <c:v>10.79</c:v>
                </c:pt>
                <c:pt idx="862">
                  <c:v>10.66</c:v>
                </c:pt>
                <c:pt idx="863">
                  <c:v>10.6</c:v>
                </c:pt>
                <c:pt idx="864">
                  <c:v>10.55</c:v>
                </c:pt>
                <c:pt idx="865">
                  <c:v>10.6</c:v>
                </c:pt>
                <c:pt idx="866">
                  <c:v>10.66</c:v>
                </c:pt>
                <c:pt idx="867">
                  <c:v>10.69</c:v>
                </c:pt>
                <c:pt idx="868">
                  <c:v>10.625</c:v>
                </c:pt>
                <c:pt idx="869">
                  <c:v>10.5</c:v>
                </c:pt>
                <c:pt idx="870">
                  <c:v>10.53</c:v>
                </c:pt>
                <c:pt idx="871">
                  <c:v>10.34</c:v>
                </c:pt>
                <c:pt idx="872">
                  <c:v>10.16</c:v>
                </c:pt>
                <c:pt idx="873">
                  <c:v>9.94</c:v>
                </c:pt>
                <c:pt idx="874">
                  <c:v>9.84</c:v>
                </c:pt>
                <c:pt idx="875">
                  <c:v>9.92</c:v>
                </c:pt>
                <c:pt idx="876">
                  <c:v>9.8699999999999992</c:v>
                </c:pt>
                <c:pt idx="877">
                  <c:v>9.85</c:v>
                </c:pt>
                <c:pt idx="878">
                  <c:v>9.9600000000000009</c:v>
                </c:pt>
                <c:pt idx="879">
                  <c:v>9.92</c:v>
                </c:pt>
                <c:pt idx="880">
                  <c:v>9.99</c:v>
                </c:pt>
                <c:pt idx="881">
                  <c:v>10.050000000000001</c:v>
                </c:pt>
                <c:pt idx="882">
                  <c:v>10.19</c:v>
                </c:pt>
                <c:pt idx="883">
                  <c:v>10.19</c:v>
                </c:pt>
                <c:pt idx="884">
                  <c:v>10.3</c:v>
                </c:pt>
                <c:pt idx="885">
                  <c:v>10.28</c:v>
                </c:pt>
                <c:pt idx="886">
                  <c:v>10.32</c:v>
                </c:pt>
                <c:pt idx="887">
                  <c:v>10.4</c:v>
                </c:pt>
                <c:pt idx="888">
                  <c:v>10.52</c:v>
                </c:pt>
                <c:pt idx="889">
                  <c:v>10.58</c:v>
                </c:pt>
                <c:pt idx="890">
                  <c:v>10.58</c:v>
                </c:pt>
                <c:pt idx="891">
                  <c:v>10.51</c:v>
                </c:pt>
                <c:pt idx="892">
                  <c:v>10.35</c:v>
                </c:pt>
                <c:pt idx="893">
                  <c:v>10.4</c:v>
                </c:pt>
                <c:pt idx="894">
                  <c:v>10.39</c:v>
                </c:pt>
                <c:pt idx="895">
                  <c:v>10.38</c:v>
                </c:pt>
                <c:pt idx="896">
                  <c:v>10.44</c:v>
                </c:pt>
                <c:pt idx="897">
                  <c:v>10.46</c:v>
                </c:pt>
                <c:pt idx="898">
                  <c:v>10.49</c:v>
                </c:pt>
                <c:pt idx="899">
                  <c:v>10.44</c:v>
                </c:pt>
                <c:pt idx="900">
                  <c:v>10.57</c:v>
                </c:pt>
                <c:pt idx="901">
                  <c:v>10.71</c:v>
                </c:pt>
                <c:pt idx="902">
                  <c:v>10.67</c:v>
                </c:pt>
                <c:pt idx="903">
                  <c:v>10.65</c:v>
                </c:pt>
                <c:pt idx="904">
                  <c:v>10.53</c:v>
                </c:pt>
                <c:pt idx="905">
                  <c:v>10.4</c:v>
                </c:pt>
                <c:pt idx="906">
                  <c:v>10.4</c:v>
                </c:pt>
                <c:pt idx="907">
                  <c:v>10.42</c:v>
                </c:pt>
                <c:pt idx="908">
                  <c:v>10.38</c:v>
                </c:pt>
                <c:pt idx="909">
                  <c:v>10.33</c:v>
                </c:pt>
                <c:pt idx="910">
                  <c:v>10.28</c:v>
                </c:pt>
                <c:pt idx="911">
                  <c:v>10.220000000000001</c:v>
                </c:pt>
                <c:pt idx="912">
                  <c:v>10.119999999999999</c:v>
                </c:pt>
                <c:pt idx="913">
                  <c:v>10.24</c:v>
                </c:pt>
                <c:pt idx="914">
                  <c:v>10.31</c:v>
                </c:pt>
                <c:pt idx="915">
                  <c:v>10.39</c:v>
                </c:pt>
                <c:pt idx="916">
                  <c:v>10.44</c:v>
                </c:pt>
                <c:pt idx="917">
                  <c:v>10.46</c:v>
                </c:pt>
                <c:pt idx="918">
                  <c:v>10.71</c:v>
                </c:pt>
                <c:pt idx="919">
                  <c:v>10.725</c:v>
                </c:pt>
                <c:pt idx="920">
                  <c:v>10.8</c:v>
                </c:pt>
                <c:pt idx="921">
                  <c:v>10.81</c:v>
                </c:pt>
                <c:pt idx="922">
                  <c:v>10.71</c:v>
                </c:pt>
                <c:pt idx="923">
                  <c:v>10.6</c:v>
                </c:pt>
                <c:pt idx="924">
                  <c:v>10.55</c:v>
                </c:pt>
                <c:pt idx="925">
                  <c:v>10.56</c:v>
                </c:pt>
                <c:pt idx="926">
                  <c:v>10.69</c:v>
                </c:pt>
                <c:pt idx="927">
                  <c:v>10.78</c:v>
                </c:pt>
                <c:pt idx="928">
                  <c:v>10.91</c:v>
                </c:pt>
                <c:pt idx="929">
                  <c:v>10.86</c:v>
                </c:pt>
                <c:pt idx="930">
                  <c:v>10.98</c:v>
                </c:pt>
                <c:pt idx="931">
                  <c:v>11.22</c:v>
                </c:pt>
                <c:pt idx="932">
                  <c:v>11.19</c:v>
                </c:pt>
                <c:pt idx="933">
                  <c:v>11.07</c:v>
                </c:pt>
                <c:pt idx="934">
                  <c:v>11.11</c:v>
                </c:pt>
                <c:pt idx="935">
                  <c:v>10.99</c:v>
                </c:pt>
                <c:pt idx="936">
                  <c:v>11.03</c:v>
                </c:pt>
                <c:pt idx="937">
                  <c:v>10.97</c:v>
                </c:pt>
                <c:pt idx="938">
                  <c:v>10.93</c:v>
                </c:pt>
                <c:pt idx="939">
                  <c:v>10.69</c:v>
                </c:pt>
                <c:pt idx="940">
                  <c:v>10.5</c:v>
                </c:pt>
                <c:pt idx="941">
                  <c:v>10.48</c:v>
                </c:pt>
                <c:pt idx="942">
                  <c:v>10.199999999999999</c:v>
                </c:pt>
                <c:pt idx="943">
                  <c:v>10.039999999999999</c:v>
                </c:pt>
                <c:pt idx="944">
                  <c:v>10.19</c:v>
                </c:pt>
                <c:pt idx="945">
                  <c:v>10.07</c:v>
                </c:pt>
                <c:pt idx="946">
                  <c:v>10.029999999999999</c:v>
                </c:pt>
                <c:pt idx="947">
                  <c:v>9.82</c:v>
                </c:pt>
                <c:pt idx="948">
                  <c:v>9.8699999999999992</c:v>
                </c:pt>
                <c:pt idx="949">
                  <c:v>9.81</c:v>
                </c:pt>
                <c:pt idx="950">
                  <c:v>9.68</c:v>
                </c:pt>
                <c:pt idx="951">
                  <c:v>9.9600000000000009</c:v>
                </c:pt>
                <c:pt idx="952">
                  <c:v>10.09</c:v>
                </c:pt>
                <c:pt idx="953">
                  <c:v>10.210000000000001</c:v>
                </c:pt>
                <c:pt idx="954">
                  <c:v>10.220000000000001</c:v>
                </c:pt>
                <c:pt idx="955">
                  <c:v>10.17</c:v>
                </c:pt>
                <c:pt idx="956">
                  <c:v>10.050000000000001</c:v>
                </c:pt>
                <c:pt idx="957">
                  <c:v>10.029999999999999</c:v>
                </c:pt>
                <c:pt idx="958">
                  <c:v>10.16</c:v>
                </c:pt>
                <c:pt idx="959">
                  <c:v>10.1</c:v>
                </c:pt>
                <c:pt idx="960">
                  <c:v>9.9499999999999993</c:v>
                </c:pt>
                <c:pt idx="961">
                  <c:v>9.92</c:v>
                </c:pt>
                <c:pt idx="962">
                  <c:v>9.82</c:v>
                </c:pt>
                <c:pt idx="963">
                  <c:v>9.82</c:v>
                </c:pt>
                <c:pt idx="964">
                  <c:v>9.7899999999999991</c:v>
                </c:pt>
                <c:pt idx="965">
                  <c:v>9.7200000000000006</c:v>
                </c:pt>
                <c:pt idx="966">
                  <c:v>9.74</c:v>
                </c:pt>
                <c:pt idx="967">
                  <c:v>9.74</c:v>
                </c:pt>
                <c:pt idx="968">
                  <c:v>9.76</c:v>
                </c:pt>
                <c:pt idx="969">
                  <c:v>9.75</c:v>
                </c:pt>
                <c:pt idx="970">
                  <c:v>9.69</c:v>
                </c:pt>
                <c:pt idx="971">
                  <c:v>9.7799999999999994</c:v>
                </c:pt>
                <c:pt idx="972">
                  <c:v>9.83</c:v>
                </c:pt>
                <c:pt idx="973">
                  <c:v>9.8000000000000007</c:v>
                </c:pt>
                <c:pt idx="974">
                  <c:v>9.9</c:v>
                </c:pt>
                <c:pt idx="975">
                  <c:v>10.050000000000001</c:v>
                </c:pt>
                <c:pt idx="976">
                  <c:v>10.17</c:v>
                </c:pt>
                <c:pt idx="977">
                  <c:v>10.210000000000001</c:v>
                </c:pt>
                <c:pt idx="978">
                  <c:v>10.1</c:v>
                </c:pt>
                <c:pt idx="979">
                  <c:v>10.31</c:v>
                </c:pt>
                <c:pt idx="980">
                  <c:v>10.23</c:v>
                </c:pt>
                <c:pt idx="981">
                  <c:v>10.29</c:v>
                </c:pt>
                <c:pt idx="982">
                  <c:v>10.34</c:v>
                </c:pt>
                <c:pt idx="983">
                  <c:v>10.26</c:v>
                </c:pt>
                <c:pt idx="984">
                  <c:v>10.220000000000001</c:v>
                </c:pt>
                <c:pt idx="985">
                  <c:v>10.26</c:v>
                </c:pt>
                <c:pt idx="986">
                  <c:v>10.25</c:v>
                </c:pt>
                <c:pt idx="987">
                  <c:v>10.41</c:v>
                </c:pt>
                <c:pt idx="988">
                  <c:v>10.56</c:v>
                </c:pt>
                <c:pt idx="989">
                  <c:v>10.67</c:v>
                </c:pt>
                <c:pt idx="990">
                  <c:v>10.54</c:v>
                </c:pt>
                <c:pt idx="991">
                  <c:v>10.37</c:v>
                </c:pt>
                <c:pt idx="992">
                  <c:v>10.33</c:v>
                </c:pt>
                <c:pt idx="993">
                  <c:v>10.29</c:v>
                </c:pt>
                <c:pt idx="994">
                  <c:v>10.1</c:v>
                </c:pt>
                <c:pt idx="995">
                  <c:v>10.119999999999999</c:v>
                </c:pt>
                <c:pt idx="996">
                  <c:v>10.16</c:v>
                </c:pt>
                <c:pt idx="997">
                  <c:v>10.15</c:v>
                </c:pt>
                <c:pt idx="998">
                  <c:v>10.06</c:v>
                </c:pt>
                <c:pt idx="999">
                  <c:v>10.11</c:v>
                </c:pt>
                <c:pt idx="1000">
                  <c:v>9.99</c:v>
                </c:pt>
                <c:pt idx="1001">
                  <c:v>9.98</c:v>
                </c:pt>
                <c:pt idx="1002">
                  <c:v>9.84</c:v>
                </c:pt>
                <c:pt idx="1003">
                  <c:v>10.08</c:v>
                </c:pt>
                <c:pt idx="1004">
                  <c:v>10.050000000000001</c:v>
                </c:pt>
                <c:pt idx="1005">
                  <c:v>10.29</c:v>
                </c:pt>
                <c:pt idx="1006">
                  <c:v>10.24</c:v>
                </c:pt>
                <c:pt idx="1007">
                  <c:v>10.19</c:v>
                </c:pt>
                <c:pt idx="1008">
                  <c:v>10.130000000000001</c:v>
                </c:pt>
                <c:pt idx="1009">
                  <c:v>10.16</c:v>
                </c:pt>
                <c:pt idx="1010">
                  <c:v>10.220000000000001</c:v>
                </c:pt>
                <c:pt idx="1011">
                  <c:v>10.08</c:v>
                </c:pt>
                <c:pt idx="1012">
                  <c:v>10.220000000000001</c:v>
                </c:pt>
                <c:pt idx="1013">
                  <c:v>10.24</c:v>
                </c:pt>
                <c:pt idx="1014">
                  <c:v>10.17</c:v>
                </c:pt>
                <c:pt idx="1015">
                  <c:v>10.130000000000001</c:v>
                </c:pt>
                <c:pt idx="1016">
                  <c:v>10.09</c:v>
                </c:pt>
                <c:pt idx="1017">
                  <c:v>10.02</c:v>
                </c:pt>
                <c:pt idx="1018">
                  <c:v>9.93</c:v>
                </c:pt>
                <c:pt idx="1019">
                  <c:v>9.9</c:v>
                </c:pt>
                <c:pt idx="1020">
                  <c:v>9.81</c:v>
                </c:pt>
                <c:pt idx="1021">
                  <c:v>9.56</c:v>
                </c:pt>
                <c:pt idx="1022">
                  <c:v>9.64</c:v>
                </c:pt>
                <c:pt idx="1023">
                  <c:v>9.68</c:v>
                </c:pt>
                <c:pt idx="1024">
                  <c:v>9.56</c:v>
                </c:pt>
                <c:pt idx="1025">
                  <c:v>9.6300000000000008</c:v>
                </c:pt>
                <c:pt idx="1026">
                  <c:v>9.75</c:v>
                </c:pt>
                <c:pt idx="1027">
                  <c:v>9.61</c:v>
                </c:pt>
                <c:pt idx="1028">
                  <c:v>9.56</c:v>
                </c:pt>
                <c:pt idx="1029">
                  <c:v>9.36</c:v>
                </c:pt>
                <c:pt idx="1030">
                  <c:v>9.25</c:v>
                </c:pt>
                <c:pt idx="1031">
                  <c:v>9.2899999999999991</c:v>
                </c:pt>
                <c:pt idx="1032">
                  <c:v>9.4</c:v>
                </c:pt>
                <c:pt idx="1033">
                  <c:v>9.49</c:v>
                </c:pt>
                <c:pt idx="1034">
                  <c:v>9.5</c:v>
                </c:pt>
                <c:pt idx="1035">
                  <c:v>9.59</c:v>
                </c:pt>
                <c:pt idx="1036">
                  <c:v>9.52</c:v>
                </c:pt>
                <c:pt idx="1037">
                  <c:v>9.49</c:v>
                </c:pt>
                <c:pt idx="1038">
                  <c:v>9.48</c:v>
                </c:pt>
                <c:pt idx="1039">
                  <c:v>9.4700000000000006</c:v>
                </c:pt>
                <c:pt idx="1040">
                  <c:v>9.5299999999999994</c:v>
                </c:pt>
                <c:pt idx="1041">
                  <c:v>9.4700000000000006</c:v>
                </c:pt>
                <c:pt idx="1042">
                  <c:v>9.4700000000000006</c:v>
                </c:pt>
                <c:pt idx="1043">
                  <c:v>9.5</c:v>
                </c:pt>
                <c:pt idx="1044">
                  <c:v>9.4700000000000006</c:v>
                </c:pt>
                <c:pt idx="1045">
                  <c:v>9.4499999999999993</c:v>
                </c:pt>
                <c:pt idx="1046">
                  <c:v>9.48</c:v>
                </c:pt>
                <c:pt idx="1047">
                  <c:v>9.66</c:v>
                </c:pt>
                <c:pt idx="1048">
                  <c:v>9.65</c:v>
                </c:pt>
                <c:pt idx="1049">
                  <c:v>9.67</c:v>
                </c:pt>
                <c:pt idx="1050">
                  <c:v>9.6199999999999992</c:v>
                </c:pt>
                <c:pt idx="1051">
                  <c:v>9.64</c:v>
                </c:pt>
                <c:pt idx="1052">
                  <c:v>9.5399999999999991</c:v>
                </c:pt>
                <c:pt idx="1053">
                  <c:v>9.5</c:v>
                </c:pt>
                <c:pt idx="1054">
                  <c:v>9.44</c:v>
                </c:pt>
                <c:pt idx="1055">
                  <c:v>9.27</c:v>
                </c:pt>
                <c:pt idx="1056">
                  <c:v>9.19</c:v>
                </c:pt>
                <c:pt idx="1057">
                  <c:v>9.17</c:v>
                </c:pt>
                <c:pt idx="1058">
                  <c:v>9.15</c:v>
                </c:pt>
                <c:pt idx="1059">
                  <c:v>9.14</c:v>
                </c:pt>
                <c:pt idx="1060">
                  <c:v>9.02</c:v>
                </c:pt>
                <c:pt idx="1061">
                  <c:v>8.9499999999999993</c:v>
                </c:pt>
                <c:pt idx="1062">
                  <c:v>8.92</c:v>
                </c:pt>
                <c:pt idx="1063">
                  <c:v>8.8699999999999992</c:v>
                </c:pt>
                <c:pt idx="1064">
                  <c:v>8.82</c:v>
                </c:pt>
                <c:pt idx="1065">
                  <c:v>8.82</c:v>
                </c:pt>
                <c:pt idx="1066">
                  <c:v>8.91</c:v>
                </c:pt>
                <c:pt idx="1067">
                  <c:v>8.7799999999999994</c:v>
                </c:pt>
                <c:pt idx="1068">
                  <c:v>8.76</c:v>
                </c:pt>
                <c:pt idx="1069">
                  <c:v>8.69</c:v>
                </c:pt>
                <c:pt idx="1070">
                  <c:v>8.6300000000000008</c:v>
                </c:pt>
                <c:pt idx="1071">
                  <c:v>8.6999999999999993</c:v>
                </c:pt>
                <c:pt idx="1072">
                  <c:v>8.6199999999999992</c:v>
                </c:pt>
                <c:pt idx="1073">
                  <c:v>8.5299999999999994</c:v>
                </c:pt>
                <c:pt idx="1074">
                  <c:v>8.49</c:v>
                </c:pt>
                <c:pt idx="1075">
                  <c:v>8.35</c:v>
                </c:pt>
                <c:pt idx="1076">
                  <c:v>8.24</c:v>
                </c:pt>
                <c:pt idx="1077">
                  <c:v>8.23</c:v>
                </c:pt>
                <c:pt idx="1078">
                  <c:v>8.4499999999999993</c:v>
                </c:pt>
                <c:pt idx="1079">
                  <c:v>8.56</c:v>
                </c:pt>
                <c:pt idx="1080">
                  <c:v>8.68</c:v>
                </c:pt>
                <c:pt idx="1081">
                  <c:v>8.67</c:v>
                </c:pt>
                <c:pt idx="1082">
                  <c:v>8.73</c:v>
                </c:pt>
                <c:pt idx="1083">
                  <c:v>8.82</c:v>
                </c:pt>
                <c:pt idx="1084">
                  <c:v>8.83</c:v>
                </c:pt>
                <c:pt idx="1085">
                  <c:v>8.85</c:v>
                </c:pt>
                <c:pt idx="1086">
                  <c:v>8.8800000000000008</c:v>
                </c:pt>
                <c:pt idx="1087">
                  <c:v>9.0299999999999994</c:v>
                </c:pt>
                <c:pt idx="1088">
                  <c:v>8.98</c:v>
                </c:pt>
                <c:pt idx="1089">
                  <c:v>8.9600000000000009</c:v>
                </c:pt>
                <c:pt idx="1090">
                  <c:v>8.84</c:v>
                </c:pt>
                <c:pt idx="1091">
                  <c:v>8.76</c:v>
                </c:pt>
                <c:pt idx="1092">
                  <c:v>8.85</c:v>
                </c:pt>
                <c:pt idx="1093">
                  <c:v>8.84</c:v>
                </c:pt>
                <c:pt idx="1094">
                  <c:v>8.75</c:v>
                </c:pt>
                <c:pt idx="1095">
                  <c:v>8.64</c:v>
                </c:pt>
                <c:pt idx="1096">
                  <c:v>8.5299999999999994</c:v>
                </c:pt>
                <c:pt idx="1097">
                  <c:v>8.6</c:v>
                </c:pt>
                <c:pt idx="1098">
                  <c:v>8.59</c:v>
                </c:pt>
                <c:pt idx="1099">
                  <c:v>8.5399999999999991</c:v>
                </c:pt>
                <c:pt idx="1100">
                  <c:v>8.48</c:v>
                </c:pt>
                <c:pt idx="1101">
                  <c:v>8.43</c:v>
                </c:pt>
                <c:pt idx="1102">
                  <c:v>8.2899999999999991</c:v>
                </c:pt>
                <c:pt idx="1103">
                  <c:v>8.1300000000000008</c:v>
                </c:pt>
                <c:pt idx="1104">
                  <c:v>8.09</c:v>
                </c:pt>
                <c:pt idx="1105">
                  <c:v>8.08</c:v>
                </c:pt>
                <c:pt idx="1106">
                  <c:v>8.0500000000000007</c:v>
                </c:pt>
                <c:pt idx="1107">
                  <c:v>8.06</c:v>
                </c:pt>
                <c:pt idx="1108">
                  <c:v>7.96</c:v>
                </c:pt>
                <c:pt idx="1109">
                  <c:v>7.87</c:v>
                </c:pt>
                <c:pt idx="1110">
                  <c:v>8.01</c:v>
                </c:pt>
                <c:pt idx="1111">
                  <c:v>7.94</c:v>
                </c:pt>
                <c:pt idx="1112">
                  <c:v>7.84</c:v>
                </c:pt>
                <c:pt idx="1113">
                  <c:v>7.89</c:v>
                </c:pt>
                <c:pt idx="1114">
                  <c:v>8.02</c:v>
                </c:pt>
                <c:pt idx="1115">
                  <c:v>7.93</c:v>
                </c:pt>
                <c:pt idx="1116">
                  <c:v>8.01</c:v>
                </c:pt>
                <c:pt idx="1117">
                  <c:v>8.06</c:v>
                </c:pt>
                <c:pt idx="1118">
                  <c:v>8.23</c:v>
                </c:pt>
                <c:pt idx="1119">
                  <c:v>8.2100000000000009</c:v>
                </c:pt>
                <c:pt idx="1120">
                  <c:v>8.2899999999999991</c:v>
                </c:pt>
                <c:pt idx="1121">
                  <c:v>8.32</c:v>
                </c:pt>
                <c:pt idx="1122">
                  <c:v>8.32</c:v>
                </c:pt>
                <c:pt idx="1123">
                  <c:v>8.2899999999999991</c:v>
                </c:pt>
                <c:pt idx="1124">
                  <c:v>8.34</c:v>
                </c:pt>
                <c:pt idx="1125">
                  <c:v>8.23</c:v>
                </c:pt>
                <c:pt idx="1126">
                  <c:v>8.19</c:v>
                </c:pt>
                <c:pt idx="1127">
                  <c:v>8.1350000000000016</c:v>
                </c:pt>
                <c:pt idx="1128">
                  <c:v>8.07</c:v>
                </c:pt>
                <c:pt idx="1129">
                  <c:v>8.0399999999999991</c:v>
                </c:pt>
                <c:pt idx="1130">
                  <c:v>8</c:v>
                </c:pt>
                <c:pt idx="1131">
                  <c:v>7.86</c:v>
                </c:pt>
                <c:pt idx="1132">
                  <c:v>7.8</c:v>
                </c:pt>
                <c:pt idx="1133">
                  <c:v>7.75</c:v>
                </c:pt>
                <c:pt idx="1134">
                  <c:v>7.65</c:v>
                </c:pt>
                <c:pt idx="1135">
                  <c:v>7.53</c:v>
                </c:pt>
                <c:pt idx="1136">
                  <c:v>7.44</c:v>
                </c:pt>
                <c:pt idx="1137">
                  <c:v>7.47</c:v>
                </c:pt>
                <c:pt idx="1138">
                  <c:v>7.57</c:v>
                </c:pt>
                <c:pt idx="1139">
                  <c:v>7.5</c:v>
                </c:pt>
                <c:pt idx="1140">
                  <c:v>7.53</c:v>
                </c:pt>
                <c:pt idx="1141">
                  <c:v>7.57</c:v>
                </c:pt>
                <c:pt idx="1142">
                  <c:v>7.45</c:v>
                </c:pt>
                <c:pt idx="1143">
                  <c:v>7.38</c:v>
                </c:pt>
                <c:pt idx="1144">
                  <c:v>7.43</c:v>
                </c:pt>
                <c:pt idx="1145">
                  <c:v>7.42</c:v>
                </c:pt>
                <c:pt idx="1146">
                  <c:v>7.42</c:v>
                </c:pt>
                <c:pt idx="1147">
                  <c:v>7.52</c:v>
                </c:pt>
                <c:pt idx="1148">
                  <c:v>7.5</c:v>
                </c:pt>
                <c:pt idx="1149">
                  <c:v>7.47</c:v>
                </c:pt>
                <c:pt idx="1150">
                  <c:v>7.48</c:v>
                </c:pt>
                <c:pt idx="1151">
                  <c:v>7.38</c:v>
                </c:pt>
                <c:pt idx="1152">
                  <c:v>7.34</c:v>
                </c:pt>
                <c:pt idx="1153">
                  <c:v>7.23</c:v>
                </c:pt>
                <c:pt idx="1154">
                  <c:v>7.19</c:v>
                </c:pt>
                <c:pt idx="1155">
                  <c:v>7.16</c:v>
                </c:pt>
                <c:pt idx="1156">
                  <c:v>7.2</c:v>
                </c:pt>
                <c:pt idx="1157">
                  <c:v>7.25</c:v>
                </c:pt>
                <c:pt idx="1158">
                  <c:v>7.21</c:v>
                </c:pt>
                <c:pt idx="1159">
                  <c:v>7.17</c:v>
                </c:pt>
                <c:pt idx="1160">
                  <c:v>7.1</c:v>
                </c:pt>
                <c:pt idx="1161">
                  <c:v>6.97</c:v>
                </c:pt>
                <c:pt idx="1162">
                  <c:v>6.93</c:v>
                </c:pt>
                <c:pt idx="1163">
                  <c:v>6.82</c:v>
                </c:pt>
                <c:pt idx="1164">
                  <c:v>6.96</c:v>
                </c:pt>
                <c:pt idx="1165">
                  <c:v>6.95</c:v>
                </c:pt>
                <c:pt idx="1166">
                  <c:v>6.89</c:v>
                </c:pt>
                <c:pt idx="1167">
                  <c:v>6.87</c:v>
                </c:pt>
                <c:pt idx="1168">
                  <c:v>6.81</c:v>
                </c:pt>
                <c:pt idx="1169">
                  <c:v>6.74</c:v>
                </c:pt>
                <c:pt idx="1170">
                  <c:v>6.86</c:v>
                </c:pt>
                <c:pt idx="1171">
                  <c:v>7.11</c:v>
                </c:pt>
                <c:pt idx="1172">
                  <c:v>7.12</c:v>
                </c:pt>
                <c:pt idx="1173">
                  <c:v>7.08</c:v>
                </c:pt>
                <c:pt idx="1174">
                  <c:v>7.31</c:v>
                </c:pt>
                <c:pt idx="1175">
                  <c:v>7.25</c:v>
                </c:pt>
                <c:pt idx="1176">
                  <c:v>7.14</c:v>
                </c:pt>
                <c:pt idx="1177">
                  <c:v>7.17</c:v>
                </c:pt>
                <c:pt idx="1178">
                  <c:v>7.15</c:v>
                </c:pt>
                <c:pt idx="1179">
                  <c:v>7.23</c:v>
                </c:pt>
                <c:pt idx="1180">
                  <c:v>6.99</c:v>
                </c:pt>
                <c:pt idx="1181">
                  <c:v>7.05</c:v>
                </c:pt>
                <c:pt idx="1182">
                  <c:v>6.97</c:v>
                </c:pt>
                <c:pt idx="1183">
                  <c:v>6.97</c:v>
                </c:pt>
                <c:pt idx="1184">
                  <c:v>7.21</c:v>
                </c:pt>
                <c:pt idx="1185">
                  <c:v>7.11</c:v>
                </c:pt>
                <c:pt idx="1186">
                  <c:v>7.32</c:v>
                </c:pt>
                <c:pt idx="1187">
                  <c:v>7.51</c:v>
                </c:pt>
                <c:pt idx="1188">
                  <c:v>7.63</c:v>
                </c:pt>
                <c:pt idx="1189">
                  <c:v>7.76</c:v>
                </c:pt>
                <c:pt idx="1190">
                  <c:v>7.8</c:v>
                </c:pt>
                <c:pt idx="1191">
                  <c:v>8.0399999999999991</c:v>
                </c:pt>
                <c:pt idx="1192">
                  <c:v>8.4700000000000006</c:v>
                </c:pt>
                <c:pt idx="1193">
                  <c:v>8.26</c:v>
                </c:pt>
                <c:pt idx="1194">
                  <c:v>8.49</c:v>
                </c:pt>
                <c:pt idx="1195">
                  <c:v>8.32</c:v>
                </c:pt>
                <c:pt idx="1196">
                  <c:v>8.5299999999999994</c:v>
                </c:pt>
                <c:pt idx="1197">
                  <c:v>8.77</c:v>
                </c:pt>
                <c:pt idx="1198">
                  <c:v>8.56</c:v>
                </c:pt>
                <c:pt idx="1199">
                  <c:v>8.5299999999999994</c:v>
                </c:pt>
                <c:pt idx="1200">
                  <c:v>8.5500000000000007</c:v>
                </c:pt>
                <c:pt idx="1201">
                  <c:v>8.25</c:v>
                </c:pt>
                <c:pt idx="1202">
                  <c:v>8.33</c:v>
                </c:pt>
                <c:pt idx="1203">
                  <c:v>8.4600000000000009</c:v>
                </c:pt>
                <c:pt idx="1204">
                  <c:v>8.57</c:v>
                </c:pt>
                <c:pt idx="1205">
                  <c:v>8.68</c:v>
                </c:pt>
                <c:pt idx="1206">
                  <c:v>8.7200000000000006</c:v>
                </c:pt>
                <c:pt idx="1207">
                  <c:v>8.5299999999999994</c:v>
                </c:pt>
                <c:pt idx="1208">
                  <c:v>8.57</c:v>
                </c:pt>
                <c:pt idx="1209">
                  <c:v>8.3800000000000008</c:v>
                </c:pt>
                <c:pt idx="1210">
                  <c:v>8.57</c:v>
                </c:pt>
                <c:pt idx="1211">
                  <c:v>8.5399999999999991</c:v>
                </c:pt>
                <c:pt idx="1212">
                  <c:v>8.56</c:v>
                </c:pt>
                <c:pt idx="1213">
                  <c:v>8.48</c:v>
                </c:pt>
                <c:pt idx="1214">
                  <c:v>8.51</c:v>
                </c:pt>
                <c:pt idx="1215">
                  <c:v>8.66</c:v>
                </c:pt>
                <c:pt idx="1216">
                  <c:v>8.73</c:v>
                </c:pt>
                <c:pt idx="1217">
                  <c:v>8.82</c:v>
                </c:pt>
                <c:pt idx="1218">
                  <c:v>8.89</c:v>
                </c:pt>
                <c:pt idx="1219">
                  <c:v>8.93</c:v>
                </c:pt>
                <c:pt idx="1220">
                  <c:v>8.85</c:v>
                </c:pt>
                <c:pt idx="1221">
                  <c:v>9.0299999999999994</c:v>
                </c:pt>
                <c:pt idx="1222">
                  <c:v>9.0500000000000007</c:v>
                </c:pt>
                <c:pt idx="1223">
                  <c:v>9.19</c:v>
                </c:pt>
                <c:pt idx="1224">
                  <c:v>9.19</c:v>
                </c:pt>
                <c:pt idx="1225">
                  <c:v>9.25</c:v>
                </c:pt>
                <c:pt idx="1226">
                  <c:v>9.23</c:v>
                </c:pt>
                <c:pt idx="1227">
                  <c:v>9.15</c:v>
                </c:pt>
                <c:pt idx="1228">
                  <c:v>9.25</c:v>
                </c:pt>
                <c:pt idx="1229">
                  <c:v>9.18</c:v>
                </c:pt>
                <c:pt idx="1230">
                  <c:v>9.18</c:v>
                </c:pt>
                <c:pt idx="1231">
                  <c:v>9.2200000000000006</c:v>
                </c:pt>
                <c:pt idx="1232">
                  <c:v>9.19</c:v>
                </c:pt>
                <c:pt idx="1233">
                  <c:v>9.0500000000000007</c:v>
                </c:pt>
                <c:pt idx="1234">
                  <c:v>9.1300000000000008</c:v>
                </c:pt>
                <c:pt idx="1235">
                  <c:v>8.94</c:v>
                </c:pt>
                <c:pt idx="1236">
                  <c:v>8.8000000000000007</c:v>
                </c:pt>
                <c:pt idx="1237">
                  <c:v>8.84</c:v>
                </c:pt>
                <c:pt idx="1238">
                  <c:v>8.73</c:v>
                </c:pt>
                <c:pt idx="1239">
                  <c:v>8.5299999999999994</c:v>
                </c:pt>
                <c:pt idx="1240">
                  <c:v>8.6199999999999992</c:v>
                </c:pt>
                <c:pt idx="1241">
                  <c:v>8.3800000000000008</c:v>
                </c:pt>
                <c:pt idx="1242">
                  <c:v>8.4</c:v>
                </c:pt>
                <c:pt idx="1243">
                  <c:v>8.3800000000000008</c:v>
                </c:pt>
                <c:pt idx="1244">
                  <c:v>8.41</c:v>
                </c:pt>
                <c:pt idx="1245">
                  <c:v>8.3699999999999992</c:v>
                </c:pt>
                <c:pt idx="1246">
                  <c:v>8.24</c:v>
                </c:pt>
                <c:pt idx="1247">
                  <c:v>8.26</c:v>
                </c:pt>
                <c:pt idx="1248">
                  <c:v>8.27</c:v>
                </c:pt>
                <c:pt idx="1249">
                  <c:v>7.87</c:v>
                </c:pt>
                <c:pt idx="1250">
                  <c:v>7.83</c:v>
                </c:pt>
                <c:pt idx="1251">
                  <c:v>7.85</c:v>
                </c:pt>
                <c:pt idx="1252">
                  <c:v>7.71</c:v>
                </c:pt>
                <c:pt idx="1253">
                  <c:v>7.51</c:v>
                </c:pt>
                <c:pt idx="1254">
                  <c:v>7.55</c:v>
                </c:pt>
                <c:pt idx="1255">
                  <c:v>7.53</c:v>
                </c:pt>
                <c:pt idx="1256">
                  <c:v>7.53</c:v>
                </c:pt>
                <c:pt idx="1257">
                  <c:v>7.63</c:v>
                </c:pt>
                <c:pt idx="1258">
                  <c:v>7.41</c:v>
                </c:pt>
                <c:pt idx="1259">
                  <c:v>7.6</c:v>
                </c:pt>
                <c:pt idx="1260">
                  <c:v>7.79</c:v>
                </c:pt>
                <c:pt idx="1261">
                  <c:v>7.82</c:v>
                </c:pt>
                <c:pt idx="1262">
                  <c:v>7.8</c:v>
                </c:pt>
                <c:pt idx="1263">
                  <c:v>7.94</c:v>
                </c:pt>
                <c:pt idx="1264">
                  <c:v>7.88</c:v>
                </c:pt>
                <c:pt idx="1265">
                  <c:v>7.76</c:v>
                </c:pt>
                <c:pt idx="1266">
                  <c:v>7.63</c:v>
                </c:pt>
                <c:pt idx="1267">
                  <c:v>7.6</c:v>
                </c:pt>
                <c:pt idx="1268">
                  <c:v>7.57</c:v>
                </c:pt>
                <c:pt idx="1269">
                  <c:v>7.62</c:v>
                </c:pt>
                <c:pt idx="1270">
                  <c:v>7.57</c:v>
                </c:pt>
                <c:pt idx="1271">
                  <c:v>7.5</c:v>
                </c:pt>
                <c:pt idx="1272">
                  <c:v>7.38</c:v>
                </c:pt>
                <c:pt idx="1273">
                  <c:v>7.45</c:v>
                </c:pt>
                <c:pt idx="1274">
                  <c:v>7.44</c:v>
                </c:pt>
                <c:pt idx="1275">
                  <c:v>7.37</c:v>
                </c:pt>
                <c:pt idx="1276">
                  <c:v>7.35</c:v>
                </c:pt>
                <c:pt idx="1277">
                  <c:v>7.35</c:v>
                </c:pt>
                <c:pt idx="1278">
                  <c:v>7.33</c:v>
                </c:pt>
                <c:pt idx="1279">
                  <c:v>7.18</c:v>
                </c:pt>
                <c:pt idx="1280">
                  <c:v>7.15</c:v>
                </c:pt>
                <c:pt idx="1281">
                  <c:v>7.23</c:v>
                </c:pt>
                <c:pt idx="1282">
                  <c:v>7.11</c:v>
                </c:pt>
                <c:pt idx="1283">
                  <c:v>7.02</c:v>
                </c:pt>
                <c:pt idx="1284">
                  <c:v>7.08</c:v>
                </c:pt>
                <c:pt idx="1285">
                  <c:v>7.02</c:v>
                </c:pt>
                <c:pt idx="1286">
                  <c:v>7</c:v>
                </c:pt>
                <c:pt idx="1287">
                  <c:v>7.02</c:v>
                </c:pt>
                <c:pt idx="1288">
                  <c:v>7.02</c:v>
                </c:pt>
                <c:pt idx="1289">
                  <c:v>6.94</c:v>
                </c:pt>
                <c:pt idx="1290">
                  <c:v>7.32</c:v>
                </c:pt>
                <c:pt idx="1291">
                  <c:v>7.41</c:v>
                </c:pt>
                <c:pt idx="1292">
                  <c:v>7.38</c:v>
                </c:pt>
                <c:pt idx="1293">
                  <c:v>7.83</c:v>
                </c:pt>
                <c:pt idx="1294">
                  <c:v>7.81</c:v>
                </c:pt>
                <c:pt idx="1295">
                  <c:v>7.69</c:v>
                </c:pt>
                <c:pt idx="1296">
                  <c:v>7.78</c:v>
                </c:pt>
                <c:pt idx="1297">
                  <c:v>8.0500000000000007</c:v>
                </c:pt>
                <c:pt idx="1298">
                  <c:v>7.95</c:v>
                </c:pt>
                <c:pt idx="1299">
                  <c:v>7.92</c:v>
                </c:pt>
                <c:pt idx="1300">
                  <c:v>7.99</c:v>
                </c:pt>
                <c:pt idx="1301">
                  <c:v>8.24</c:v>
                </c:pt>
                <c:pt idx="1302">
                  <c:v>8.08</c:v>
                </c:pt>
                <c:pt idx="1303">
                  <c:v>8.01</c:v>
                </c:pt>
                <c:pt idx="1304">
                  <c:v>8.0299999999999994</c:v>
                </c:pt>
                <c:pt idx="1305">
                  <c:v>8.3000000000000007</c:v>
                </c:pt>
                <c:pt idx="1306">
                  <c:v>8.39</c:v>
                </c:pt>
                <c:pt idx="1307">
                  <c:v>8.3000000000000007</c:v>
                </c:pt>
                <c:pt idx="1308">
                  <c:v>8.2899999999999991</c:v>
                </c:pt>
                <c:pt idx="1309">
                  <c:v>8.14</c:v>
                </c:pt>
                <c:pt idx="1310">
                  <c:v>8.42</c:v>
                </c:pt>
                <c:pt idx="1311">
                  <c:v>8.23</c:v>
                </c:pt>
                <c:pt idx="1312">
                  <c:v>8.19</c:v>
                </c:pt>
                <c:pt idx="1313">
                  <c:v>8.23</c:v>
                </c:pt>
                <c:pt idx="1314">
                  <c:v>7.88</c:v>
                </c:pt>
                <c:pt idx="1315">
                  <c:v>7.88</c:v>
                </c:pt>
                <c:pt idx="1316">
                  <c:v>7.93</c:v>
                </c:pt>
                <c:pt idx="1317">
                  <c:v>8.09</c:v>
                </c:pt>
                <c:pt idx="1318">
                  <c:v>8.34</c:v>
                </c:pt>
                <c:pt idx="1319">
                  <c:v>8.2799999999999994</c:v>
                </c:pt>
                <c:pt idx="1320">
                  <c:v>8.14</c:v>
                </c:pt>
                <c:pt idx="1321">
                  <c:v>8.16</c:v>
                </c:pt>
                <c:pt idx="1322">
                  <c:v>8.06</c:v>
                </c:pt>
                <c:pt idx="1323">
                  <c:v>7.86</c:v>
                </c:pt>
                <c:pt idx="1324">
                  <c:v>7.88</c:v>
                </c:pt>
                <c:pt idx="1325">
                  <c:v>7.86</c:v>
                </c:pt>
                <c:pt idx="1326">
                  <c:v>7.78</c:v>
                </c:pt>
                <c:pt idx="1327">
                  <c:v>7.67</c:v>
                </c:pt>
                <c:pt idx="1328">
                  <c:v>7.59</c:v>
                </c:pt>
                <c:pt idx="1329">
                  <c:v>7.53</c:v>
                </c:pt>
                <c:pt idx="1330">
                  <c:v>7.52</c:v>
                </c:pt>
                <c:pt idx="1331">
                  <c:v>7.44</c:v>
                </c:pt>
                <c:pt idx="1332">
                  <c:v>7.57</c:v>
                </c:pt>
                <c:pt idx="1333">
                  <c:v>7.74</c:v>
                </c:pt>
                <c:pt idx="1334">
                  <c:v>7.64</c:v>
                </c:pt>
                <c:pt idx="1335">
                  <c:v>7.67</c:v>
                </c:pt>
                <c:pt idx="1336">
                  <c:v>7.85</c:v>
                </c:pt>
                <c:pt idx="1337">
                  <c:v>7.87</c:v>
                </c:pt>
                <c:pt idx="1338">
                  <c:v>7.85</c:v>
                </c:pt>
                <c:pt idx="1339">
                  <c:v>7.88</c:v>
                </c:pt>
                <c:pt idx="1340">
                  <c:v>7.74</c:v>
                </c:pt>
                <c:pt idx="1341">
                  <c:v>7.65</c:v>
                </c:pt>
                <c:pt idx="1342">
                  <c:v>7.56</c:v>
                </c:pt>
                <c:pt idx="1343">
                  <c:v>7.65</c:v>
                </c:pt>
                <c:pt idx="1344">
                  <c:v>7.84</c:v>
                </c:pt>
                <c:pt idx="1345">
                  <c:v>7.84</c:v>
                </c:pt>
                <c:pt idx="1346">
                  <c:v>7.94</c:v>
                </c:pt>
                <c:pt idx="1347">
                  <c:v>7.97</c:v>
                </c:pt>
                <c:pt idx="1348">
                  <c:v>8.18</c:v>
                </c:pt>
                <c:pt idx="1349">
                  <c:v>8.15</c:v>
                </c:pt>
                <c:pt idx="1350">
                  <c:v>8.16</c:v>
                </c:pt>
                <c:pt idx="1351">
                  <c:v>8.08</c:v>
                </c:pt>
                <c:pt idx="1352">
                  <c:v>8.01</c:v>
                </c:pt>
                <c:pt idx="1353">
                  <c:v>7.94</c:v>
                </c:pt>
                <c:pt idx="1354">
                  <c:v>7.91</c:v>
                </c:pt>
                <c:pt idx="1355">
                  <c:v>7.92</c:v>
                </c:pt>
                <c:pt idx="1356">
                  <c:v>7.94</c:v>
                </c:pt>
                <c:pt idx="1357">
                  <c:v>7.85</c:v>
                </c:pt>
                <c:pt idx="1358">
                  <c:v>7.72</c:v>
                </c:pt>
                <c:pt idx="1359">
                  <c:v>7.61</c:v>
                </c:pt>
                <c:pt idx="1360">
                  <c:v>7.58</c:v>
                </c:pt>
                <c:pt idx="1361">
                  <c:v>7.62</c:v>
                </c:pt>
                <c:pt idx="1362">
                  <c:v>7.47</c:v>
                </c:pt>
                <c:pt idx="1363">
                  <c:v>7.47</c:v>
                </c:pt>
                <c:pt idx="1364">
                  <c:v>7.43</c:v>
                </c:pt>
                <c:pt idx="1365">
                  <c:v>7.36</c:v>
                </c:pt>
                <c:pt idx="1366">
                  <c:v>7.46</c:v>
                </c:pt>
                <c:pt idx="1367">
                  <c:v>7.54</c:v>
                </c:pt>
                <c:pt idx="1368">
                  <c:v>7.46</c:v>
                </c:pt>
                <c:pt idx="1369">
                  <c:v>7.58</c:v>
                </c:pt>
                <c:pt idx="1370">
                  <c:v>7.53</c:v>
                </c:pt>
                <c:pt idx="1371">
                  <c:v>7.53</c:v>
                </c:pt>
                <c:pt idx="1372">
                  <c:v>7.38</c:v>
                </c:pt>
                <c:pt idx="1373">
                  <c:v>7.28</c:v>
                </c:pt>
                <c:pt idx="1374">
                  <c:v>7.31</c:v>
                </c:pt>
                <c:pt idx="1375">
                  <c:v>7.26</c:v>
                </c:pt>
                <c:pt idx="1376">
                  <c:v>7.34</c:v>
                </c:pt>
                <c:pt idx="1377">
                  <c:v>7.35</c:v>
                </c:pt>
                <c:pt idx="1378">
                  <c:v>7.21</c:v>
                </c:pt>
                <c:pt idx="1379">
                  <c:v>7.24</c:v>
                </c:pt>
                <c:pt idx="1380">
                  <c:v>7.23</c:v>
                </c:pt>
                <c:pt idx="1381">
                  <c:v>7.18</c:v>
                </c:pt>
                <c:pt idx="1382">
                  <c:v>7.17</c:v>
                </c:pt>
                <c:pt idx="1383">
                  <c:v>7.15</c:v>
                </c:pt>
                <c:pt idx="1384">
                  <c:v>7.17</c:v>
                </c:pt>
                <c:pt idx="1385">
                  <c:v>7.07</c:v>
                </c:pt>
                <c:pt idx="1386">
                  <c:v>6.99</c:v>
                </c:pt>
                <c:pt idx="1387">
                  <c:v>7.03</c:v>
                </c:pt>
                <c:pt idx="1388">
                  <c:v>6.94</c:v>
                </c:pt>
                <c:pt idx="1389">
                  <c:v>6.89</c:v>
                </c:pt>
                <c:pt idx="1390">
                  <c:v>6.99</c:v>
                </c:pt>
                <c:pt idx="1391">
                  <c:v>7.12</c:v>
                </c:pt>
                <c:pt idx="1392">
                  <c:v>7.03</c:v>
                </c:pt>
                <c:pt idx="1393">
                  <c:v>7.06</c:v>
                </c:pt>
                <c:pt idx="1394">
                  <c:v>6.99</c:v>
                </c:pt>
                <c:pt idx="1395">
                  <c:v>7.09</c:v>
                </c:pt>
                <c:pt idx="1396">
                  <c:v>7.19</c:v>
                </c:pt>
                <c:pt idx="1397">
                  <c:v>7.16</c:v>
                </c:pt>
                <c:pt idx="1398">
                  <c:v>7.08</c:v>
                </c:pt>
                <c:pt idx="1399">
                  <c:v>7.08</c:v>
                </c:pt>
                <c:pt idx="1400">
                  <c:v>7.15</c:v>
                </c:pt>
                <c:pt idx="1401">
                  <c:v>7.09</c:v>
                </c:pt>
                <c:pt idx="1402">
                  <c:v>7.17</c:v>
                </c:pt>
                <c:pt idx="1403">
                  <c:v>7.15</c:v>
                </c:pt>
                <c:pt idx="1404">
                  <c:v>7.22</c:v>
                </c:pt>
                <c:pt idx="1405">
                  <c:v>7.14</c:v>
                </c:pt>
                <c:pt idx="1406">
                  <c:v>7.19</c:v>
                </c:pt>
                <c:pt idx="1407">
                  <c:v>7.1</c:v>
                </c:pt>
                <c:pt idx="1408">
                  <c:v>7.07</c:v>
                </c:pt>
                <c:pt idx="1409">
                  <c:v>7.05</c:v>
                </c:pt>
                <c:pt idx="1410">
                  <c:v>7.04</c:v>
                </c:pt>
                <c:pt idx="1411">
                  <c:v>6.94</c:v>
                </c:pt>
                <c:pt idx="1412">
                  <c:v>6.96</c:v>
                </c:pt>
                <c:pt idx="1413">
                  <c:v>6.98</c:v>
                </c:pt>
                <c:pt idx="1414">
                  <c:v>6.91</c:v>
                </c:pt>
                <c:pt idx="1415">
                  <c:v>6.94</c:v>
                </c:pt>
                <c:pt idx="1416">
                  <c:v>6.96</c:v>
                </c:pt>
                <c:pt idx="1417">
                  <c:v>6.97</c:v>
                </c:pt>
                <c:pt idx="1418">
                  <c:v>6.94</c:v>
                </c:pt>
                <c:pt idx="1419">
                  <c:v>6.91</c:v>
                </c:pt>
                <c:pt idx="1420">
                  <c:v>6.92</c:v>
                </c:pt>
                <c:pt idx="1421">
                  <c:v>6.92</c:v>
                </c:pt>
                <c:pt idx="1422">
                  <c:v>6.82</c:v>
                </c:pt>
                <c:pt idx="1423">
                  <c:v>6.77</c:v>
                </c:pt>
                <c:pt idx="1424">
                  <c:v>6.66</c:v>
                </c:pt>
                <c:pt idx="1425">
                  <c:v>6.64</c:v>
                </c:pt>
                <c:pt idx="1426">
                  <c:v>6.6</c:v>
                </c:pt>
                <c:pt idx="1427">
                  <c:v>6.49</c:v>
                </c:pt>
                <c:pt idx="1428">
                  <c:v>6.9</c:v>
                </c:pt>
                <c:pt idx="1429">
                  <c:v>6.73</c:v>
                </c:pt>
                <c:pt idx="1430">
                  <c:v>6.83</c:v>
                </c:pt>
                <c:pt idx="1431">
                  <c:v>6.89</c:v>
                </c:pt>
                <c:pt idx="1432">
                  <c:v>6.93</c:v>
                </c:pt>
                <c:pt idx="1433">
                  <c:v>6.86</c:v>
                </c:pt>
                <c:pt idx="1434">
                  <c:v>6.78</c:v>
                </c:pt>
                <c:pt idx="1435">
                  <c:v>6.71</c:v>
                </c:pt>
                <c:pt idx="1436">
                  <c:v>6.69</c:v>
                </c:pt>
                <c:pt idx="1437">
                  <c:v>6.69</c:v>
                </c:pt>
                <c:pt idx="1438">
                  <c:v>6.8</c:v>
                </c:pt>
                <c:pt idx="1439">
                  <c:v>6.79</c:v>
                </c:pt>
                <c:pt idx="1440">
                  <c:v>6.83</c:v>
                </c:pt>
                <c:pt idx="1441">
                  <c:v>6.78</c:v>
                </c:pt>
                <c:pt idx="1442">
                  <c:v>6.74</c:v>
                </c:pt>
                <c:pt idx="1443">
                  <c:v>6.75</c:v>
                </c:pt>
                <c:pt idx="1444">
                  <c:v>6.77</c:v>
                </c:pt>
                <c:pt idx="1445">
                  <c:v>6.82</c:v>
                </c:pt>
                <c:pt idx="1446">
                  <c:v>6.89</c:v>
                </c:pt>
                <c:pt idx="1447">
                  <c:v>7.06</c:v>
                </c:pt>
                <c:pt idx="1448">
                  <c:v>7.11</c:v>
                </c:pt>
                <c:pt idx="1449">
                  <c:v>7.01</c:v>
                </c:pt>
                <c:pt idx="1450">
                  <c:v>6.98</c:v>
                </c:pt>
                <c:pt idx="1451">
                  <c:v>6.98</c:v>
                </c:pt>
                <c:pt idx="1452">
                  <c:v>6.92</c:v>
                </c:pt>
                <c:pt idx="1453">
                  <c:v>6.87</c:v>
                </c:pt>
                <c:pt idx="1454">
                  <c:v>6.88</c:v>
                </c:pt>
                <c:pt idx="1455">
                  <c:v>6.93</c:v>
                </c:pt>
                <c:pt idx="1456">
                  <c:v>7.02</c:v>
                </c:pt>
                <c:pt idx="1457">
                  <c:v>7.1</c:v>
                </c:pt>
                <c:pt idx="1458">
                  <c:v>7.23</c:v>
                </c:pt>
                <c:pt idx="1459">
                  <c:v>7.23</c:v>
                </c:pt>
                <c:pt idx="1460">
                  <c:v>7.41</c:v>
                </c:pt>
                <c:pt idx="1461">
                  <c:v>7.51</c:v>
                </c:pt>
                <c:pt idx="1462">
                  <c:v>7.65</c:v>
                </c:pt>
                <c:pt idx="1463">
                  <c:v>7.63</c:v>
                </c:pt>
                <c:pt idx="1464">
                  <c:v>7.71</c:v>
                </c:pt>
                <c:pt idx="1465">
                  <c:v>7.65</c:v>
                </c:pt>
                <c:pt idx="1466">
                  <c:v>7.58</c:v>
                </c:pt>
                <c:pt idx="1467">
                  <c:v>7.52</c:v>
                </c:pt>
                <c:pt idx="1468">
                  <c:v>7.7</c:v>
                </c:pt>
                <c:pt idx="1469">
                  <c:v>7.89</c:v>
                </c:pt>
                <c:pt idx="1470">
                  <c:v>8.15</c:v>
                </c:pt>
                <c:pt idx="1471">
                  <c:v>7.93</c:v>
                </c:pt>
                <c:pt idx="1472">
                  <c:v>7.8</c:v>
                </c:pt>
                <c:pt idx="1473">
                  <c:v>7.83</c:v>
                </c:pt>
                <c:pt idx="1474">
                  <c:v>7.88</c:v>
                </c:pt>
                <c:pt idx="1475">
                  <c:v>7.82</c:v>
                </c:pt>
                <c:pt idx="1476">
                  <c:v>7.76</c:v>
                </c:pt>
                <c:pt idx="1477">
                  <c:v>7.7</c:v>
                </c:pt>
                <c:pt idx="1478">
                  <c:v>7.82</c:v>
                </c:pt>
                <c:pt idx="1479">
                  <c:v>7.85</c:v>
                </c:pt>
                <c:pt idx="1480">
                  <c:v>7.93</c:v>
                </c:pt>
                <c:pt idx="1481">
                  <c:v>7.96</c:v>
                </c:pt>
                <c:pt idx="1482">
                  <c:v>7.84</c:v>
                </c:pt>
                <c:pt idx="1483">
                  <c:v>7.67</c:v>
                </c:pt>
                <c:pt idx="1484">
                  <c:v>7.69</c:v>
                </c:pt>
                <c:pt idx="1485">
                  <c:v>7.75</c:v>
                </c:pt>
                <c:pt idx="1486">
                  <c:v>7.84</c:v>
                </c:pt>
                <c:pt idx="1487">
                  <c:v>7.84</c:v>
                </c:pt>
                <c:pt idx="1488">
                  <c:v>7.86</c:v>
                </c:pt>
                <c:pt idx="1489">
                  <c:v>8.01</c:v>
                </c:pt>
                <c:pt idx="1490">
                  <c:v>8.15</c:v>
                </c:pt>
                <c:pt idx="1491">
                  <c:v>8.18</c:v>
                </c:pt>
                <c:pt idx="1492">
                  <c:v>8.26</c:v>
                </c:pt>
                <c:pt idx="1493">
                  <c:v>8.25</c:v>
                </c:pt>
                <c:pt idx="1494">
                  <c:v>8.25</c:v>
                </c:pt>
                <c:pt idx="1495">
                  <c:v>8.36</c:v>
                </c:pt>
                <c:pt idx="1496">
                  <c:v>8.3800000000000008</c:v>
                </c:pt>
                <c:pt idx="1497">
                  <c:v>8.31</c:v>
                </c:pt>
                <c:pt idx="1498">
                  <c:v>8.27</c:v>
                </c:pt>
                <c:pt idx="1499">
                  <c:v>8.23</c:v>
                </c:pt>
                <c:pt idx="1500">
                  <c:v>8.24</c:v>
                </c:pt>
                <c:pt idx="1501">
                  <c:v>8.23</c:v>
                </c:pt>
                <c:pt idx="1502">
                  <c:v>8.23</c:v>
                </c:pt>
                <c:pt idx="1503">
                  <c:v>8.1999999999999993</c:v>
                </c:pt>
                <c:pt idx="1504">
                  <c:v>8.1199999999999992</c:v>
                </c:pt>
                <c:pt idx="1505">
                  <c:v>8.16</c:v>
                </c:pt>
                <c:pt idx="1506">
                  <c:v>8.1300000000000008</c:v>
                </c:pt>
                <c:pt idx="1507">
                  <c:v>8.2799999999999994</c:v>
                </c:pt>
                <c:pt idx="1508">
                  <c:v>8.52</c:v>
                </c:pt>
                <c:pt idx="1509">
                  <c:v>8.64</c:v>
                </c:pt>
                <c:pt idx="1510">
                  <c:v>8.6199999999999992</c:v>
                </c:pt>
                <c:pt idx="1511">
                  <c:v>8.5399999999999991</c:v>
                </c:pt>
                <c:pt idx="1512">
                  <c:v>8.32</c:v>
                </c:pt>
                <c:pt idx="1513">
                  <c:v>8.2200000000000006</c:v>
                </c:pt>
                <c:pt idx="1514">
                  <c:v>8.14</c:v>
                </c:pt>
                <c:pt idx="1515">
                  <c:v>8.2200000000000006</c:v>
                </c:pt>
                <c:pt idx="1516">
                  <c:v>8.16</c:v>
                </c:pt>
                <c:pt idx="1517">
                  <c:v>8.09</c:v>
                </c:pt>
                <c:pt idx="1518">
                  <c:v>8.2100000000000009</c:v>
                </c:pt>
                <c:pt idx="1519">
                  <c:v>8.1300000000000008</c:v>
                </c:pt>
                <c:pt idx="1520">
                  <c:v>8.1199999999999992</c:v>
                </c:pt>
                <c:pt idx="1521">
                  <c:v>8.0399999999999991</c:v>
                </c:pt>
                <c:pt idx="1522">
                  <c:v>7.96</c:v>
                </c:pt>
                <c:pt idx="1523">
                  <c:v>7.99</c:v>
                </c:pt>
                <c:pt idx="1524">
                  <c:v>7.96</c:v>
                </c:pt>
                <c:pt idx="1525">
                  <c:v>7.94</c:v>
                </c:pt>
                <c:pt idx="1526">
                  <c:v>7.88</c:v>
                </c:pt>
                <c:pt idx="1527">
                  <c:v>7.9</c:v>
                </c:pt>
                <c:pt idx="1528">
                  <c:v>7.88</c:v>
                </c:pt>
                <c:pt idx="1529">
                  <c:v>7.83</c:v>
                </c:pt>
                <c:pt idx="1530">
                  <c:v>7.84</c:v>
                </c:pt>
                <c:pt idx="1531">
                  <c:v>7.83</c:v>
                </c:pt>
                <c:pt idx="1532">
                  <c:v>7.68</c:v>
                </c:pt>
                <c:pt idx="1533">
                  <c:v>7.73</c:v>
                </c:pt>
                <c:pt idx="1534">
                  <c:v>7.79</c:v>
                </c:pt>
                <c:pt idx="1535">
                  <c:v>7.73</c:v>
                </c:pt>
                <c:pt idx="1536">
                  <c:v>7.73</c:v>
                </c:pt>
                <c:pt idx="1537">
                  <c:v>7.65</c:v>
                </c:pt>
                <c:pt idx="1538">
                  <c:v>7.54</c:v>
                </c:pt>
                <c:pt idx="1539">
                  <c:v>7.42</c:v>
                </c:pt>
                <c:pt idx="1540">
                  <c:v>7.17</c:v>
                </c:pt>
                <c:pt idx="1541">
                  <c:v>7.13</c:v>
                </c:pt>
                <c:pt idx="1542">
                  <c:v>7.07</c:v>
                </c:pt>
                <c:pt idx="1543">
                  <c:v>6.89</c:v>
                </c:pt>
                <c:pt idx="1544">
                  <c:v>7.02</c:v>
                </c:pt>
                <c:pt idx="1545">
                  <c:v>7.15</c:v>
                </c:pt>
                <c:pt idx="1546">
                  <c:v>7.09</c:v>
                </c:pt>
                <c:pt idx="1547">
                  <c:v>6.98</c:v>
                </c:pt>
                <c:pt idx="1548">
                  <c:v>7.01</c:v>
                </c:pt>
                <c:pt idx="1549">
                  <c:v>7.12</c:v>
                </c:pt>
                <c:pt idx="1550">
                  <c:v>7.03</c:v>
                </c:pt>
                <c:pt idx="1551">
                  <c:v>6.97</c:v>
                </c:pt>
                <c:pt idx="1552">
                  <c:v>6.96</c:v>
                </c:pt>
                <c:pt idx="1553">
                  <c:v>6.89</c:v>
                </c:pt>
                <c:pt idx="1554">
                  <c:v>6.91</c:v>
                </c:pt>
                <c:pt idx="1555">
                  <c:v>7.01</c:v>
                </c:pt>
                <c:pt idx="1556">
                  <c:v>7.04</c:v>
                </c:pt>
                <c:pt idx="1557">
                  <c:v>7.14</c:v>
                </c:pt>
                <c:pt idx="1558">
                  <c:v>7.12</c:v>
                </c:pt>
                <c:pt idx="1559">
                  <c:v>7.14</c:v>
                </c:pt>
                <c:pt idx="1560">
                  <c:v>7.1</c:v>
                </c:pt>
                <c:pt idx="1561">
                  <c:v>7.14</c:v>
                </c:pt>
                <c:pt idx="1562">
                  <c:v>7.2</c:v>
                </c:pt>
                <c:pt idx="1563">
                  <c:v>7.24</c:v>
                </c:pt>
                <c:pt idx="1564">
                  <c:v>7.2</c:v>
                </c:pt>
                <c:pt idx="1565">
                  <c:v>7.14</c:v>
                </c:pt>
                <c:pt idx="1566">
                  <c:v>7.11</c:v>
                </c:pt>
                <c:pt idx="1567">
                  <c:v>7.11</c:v>
                </c:pt>
                <c:pt idx="1568">
                  <c:v>7.19</c:v>
                </c:pt>
                <c:pt idx="1569">
                  <c:v>7.21</c:v>
                </c:pt>
                <c:pt idx="1570">
                  <c:v>7.08</c:v>
                </c:pt>
                <c:pt idx="1571">
                  <c:v>7.03</c:v>
                </c:pt>
                <c:pt idx="1572">
                  <c:v>7</c:v>
                </c:pt>
                <c:pt idx="1573">
                  <c:v>7</c:v>
                </c:pt>
                <c:pt idx="1574">
                  <c:v>6.92</c:v>
                </c:pt>
                <c:pt idx="1575">
                  <c:v>6.91</c:v>
                </c:pt>
                <c:pt idx="1576">
                  <c:v>6.92</c:v>
                </c:pt>
                <c:pt idx="1577">
                  <c:v>6.89</c:v>
                </c:pt>
                <c:pt idx="1578">
                  <c:v>6.86</c:v>
                </c:pt>
                <c:pt idx="1579">
                  <c:v>6.8</c:v>
                </c:pt>
                <c:pt idx="1580">
                  <c:v>6.72</c:v>
                </c:pt>
                <c:pt idx="1581">
                  <c:v>6.64</c:v>
                </c:pt>
                <c:pt idx="1582">
                  <c:v>6.58</c:v>
                </c:pt>
                <c:pt idx="1583">
                  <c:v>6.61</c:v>
                </c:pt>
                <c:pt idx="1584">
                  <c:v>6.64</c:v>
                </c:pt>
                <c:pt idx="1585">
                  <c:v>6.56</c:v>
                </c:pt>
                <c:pt idx="1586">
                  <c:v>6.45</c:v>
                </c:pt>
                <c:pt idx="1587">
                  <c:v>6.51</c:v>
                </c:pt>
                <c:pt idx="1588">
                  <c:v>6.75</c:v>
                </c:pt>
                <c:pt idx="1589">
                  <c:v>7.02</c:v>
                </c:pt>
                <c:pt idx="1590">
                  <c:v>6.84</c:v>
                </c:pt>
                <c:pt idx="1591">
                  <c:v>7.09</c:v>
                </c:pt>
                <c:pt idx="1592">
                  <c:v>7.17</c:v>
                </c:pt>
                <c:pt idx="1593">
                  <c:v>7.16</c:v>
                </c:pt>
                <c:pt idx="1594">
                  <c:v>7.14</c:v>
                </c:pt>
                <c:pt idx="1595">
                  <c:v>7.06</c:v>
                </c:pt>
                <c:pt idx="1596">
                  <c:v>6.83</c:v>
                </c:pt>
                <c:pt idx="1597">
                  <c:v>6.96</c:v>
                </c:pt>
                <c:pt idx="1598">
                  <c:v>7.02</c:v>
                </c:pt>
                <c:pt idx="1599">
                  <c:v>6.88</c:v>
                </c:pt>
                <c:pt idx="1600">
                  <c:v>6.86</c:v>
                </c:pt>
                <c:pt idx="1601">
                  <c:v>6.81</c:v>
                </c:pt>
                <c:pt idx="1602">
                  <c:v>6.8</c:v>
                </c:pt>
                <c:pt idx="1603">
                  <c:v>6.87</c:v>
                </c:pt>
                <c:pt idx="1604">
                  <c:v>7.08</c:v>
                </c:pt>
                <c:pt idx="1605">
                  <c:v>7.14</c:v>
                </c:pt>
                <c:pt idx="1606">
                  <c:v>7.18</c:v>
                </c:pt>
                <c:pt idx="1607">
                  <c:v>7.13</c:v>
                </c:pt>
                <c:pt idx="1608">
                  <c:v>6.99</c:v>
                </c:pt>
                <c:pt idx="1609">
                  <c:v>6.94</c:v>
                </c:pt>
                <c:pt idx="1610">
                  <c:v>6.88</c:v>
                </c:pt>
                <c:pt idx="1611">
                  <c:v>6.78</c:v>
                </c:pt>
                <c:pt idx="1612">
                  <c:v>6.79</c:v>
                </c:pt>
                <c:pt idx="1613">
                  <c:v>6.89</c:v>
                </c:pt>
                <c:pt idx="1614">
                  <c:v>6.81</c:v>
                </c:pt>
                <c:pt idx="1615">
                  <c:v>6.76</c:v>
                </c:pt>
                <c:pt idx="1616">
                  <c:v>6.71</c:v>
                </c:pt>
                <c:pt idx="1617">
                  <c:v>6.71</c:v>
                </c:pt>
                <c:pt idx="1618">
                  <c:v>6.63</c:v>
                </c:pt>
                <c:pt idx="1619">
                  <c:v>6.55</c:v>
                </c:pt>
                <c:pt idx="1620">
                  <c:v>6.57</c:v>
                </c:pt>
                <c:pt idx="1621">
                  <c:v>6.54</c:v>
                </c:pt>
                <c:pt idx="1622">
                  <c:v>6.49</c:v>
                </c:pt>
                <c:pt idx="1623">
                  <c:v>6.34</c:v>
                </c:pt>
                <c:pt idx="1624">
                  <c:v>6.43</c:v>
                </c:pt>
                <c:pt idx="1625">
                  <c:v>6.31</c:v>
                </c:pt>
                <c:pt idx="1626">
                  <c:v>6.22</c:v>
                </c:pt>
                <c:pt idx="1627">
                  <c:v>6.27</c:v>
                </c:pt>
                <c:pt idx="1628">
                  <c:v>6.22</c:v>
                </c:pt>
                <c:pt idx="1629">
                  <c:v>6.15</c:v>
                </c:pt>
                <c:pt idx="1630">
                  <c:v>6.18</c:v>
                </c:pt>
                <c:pt idx="1631">
                  <c:v>6.05</c:v>
                </c:pt>
                <c:pt idx="1632">
                  <c:v>5.99</c:v>
                </c:pt>
                <c:pt idx="1633">
                  <c:v>6.01</c:v>
                </c:pt>
                <c:pt idx="1634">
                  <c:v>5.98</c:v>
                </c:pt>
                <c:pt idx="1635">
                  <c:v>6.15</c:v>
                </c:pt>
                <c:pt idx="1636">
                  <c:v>6.31</c:v>
                </c:pt>
                <c:pt idx="1637">
                  <c:v>6.13</c:v>
                </c:pt>
                <c:pt idx="1638">
                  <c:v>6.11</c:v>
                </c:pt>
                <c:pt idx="1639">
                  <c:v>5.94</c:v>
                </c:pt>
                <c:pt idx="1640">
                  <c:v>6.03</c:v>
                </c:pt>
                <c:pt idx="1641">
                  <c:v>6.13</c:v>
                </c:pt>
                <c:pt idx="1642">
                  <c:v>6.19</c:v>
                </c:pt>
                <c:pt idx="1643">
                  <c:v>6.04</c:v>
                </c:pt>
                <c:pt idx="1644">
                  <c:v>6.03</c:v>
                </c:pt>
                <c:pt idx="1645">
                  <c:v>5.93</c:v>
                </c:pt>
                <c:pt idx="1646">
                  <c:v>5.85</c:v>
                </c:pt>
                <c:pt idx="1647">
                  <c:v>5.95</c:v>
                </c:pt>
                <c:pt idx="1648">
                  <c:v>5.97</c:v>
                </c:pt>
                <c:pt idx="1649">
                  <c:v>5.91</c:v>
                </c:pt>
                <c:pt idx="1650">
                  <c:v>5.9</c:v>
                </c:pt>
                <c:pt idx="1651">
                  <c:v>5.88</c:v>
                </c:pt>
                <c:pt idx="1652">
                  <c:v>5.86</c:v>
                </c:pt>
                <c:pt idx="1653">
                  <c:v>5.84</c:v>
                </c:pt>
                <c:pt idx="1654">
                  <c:v>5.79</c:v>
                </c:pt>
                <c:pt idx="1655">
                  <c:v>5.67</c:v>
                </c:pt>
                <c:pt idx="1656">
                  <c:v>5.61</c:v>
                </c:pt>
                <c:pt idx="1657">
                  <c:v>5.79</c:v>
                </c:pt>
                <c:pt idx="1658">
                  <c:v>5.91</c:v>
                </c:pt>
                <c:pt idx="1659">
                  <c:v>5.79</c:v>
                </c:pt>
                <c:pt idx="1660">
                  <c:v>5.85</c:v>
                </c:pt>
                <c:pt idx="1661">
                  <c:v>5.82</c:v>
                </c:pt>
                <c:pt idx="1662">
                  <c:v>5.79</c:v>
                </c:pt>
                <c:pt idx="1663">
                  <c:v>5.7</c:v>
                </c:pt>
                <c:pt idx="1664">
                  <c:v>5.62</c:v>
                </c:pt>
                <c:pt idx="1665">
                  <c:v>5.45</c:v>
                </c:pt>
                <c:pt idx="1666">
                  <c:v>5.34</c:v>
                </c:pt>
                <c:pt idx="1667">
                  <c:v>5.31</c:v>
                </c:pt>
                <c:pt idx="1668">
                  <c:v>5.26</c:v>
                </c:pt>
                <c:pt idx="1669">
                  <c:v>5.21</c:v>
                </c:pt>
                <c:pt idx="1670">
                  <c:v>5.21</c:v>
                </c:pt>
                <c:pt idx="1671">
                  <c:v>5.24</c:v>
                </c:pt>
                <c:pt idx="1672">
                  <c:v>5.4</c:v>
                </c:pt>
                <c:pt idx="1673">
                  <c:v>5.52</c:v>
                </c:pt>
                <c:pt idx="1674">
                  <c:v>5.67</c:v>
                </c:pt>
                <c:pt idx="1675">
                  <c:v>5.94</c:v>
                </c:pt>
                <c:pt idx="1676">
                  <c:v>6.14</c:v>
                </c:pt>
                <c:pt idx="1677">
                  <c:v>6.34</c:v>
                </c:pt>
                <c:pt idx="1678">
                  <c:v>6.24</c:v>
                </c:pt>
                <c:pt idx="1679">
                  <c:v>6.28</c:v>
                </c:pt>
                <c:pt idx="1680">
                  <c:v>6.32</c:v>
                </c:pt>
                <c:pt idx="1681">
                  <c:v>6.44</c:v>
                </c:pt>
                <c:pt idx="1682">
                  <c:v>6.16</c:v>
                </c:pt>
                <c:pt idx="1683">
                  <c:v>6.01</c:v>
                </c:pt>
                <c:pt idx="1684">
                  <c:v>5.98</c:v>
                </c:pt>
                <c:pt idx="1685">
                  <c:v>5.77</c:v>
                </c:pt>
                <c:pt idx="1686">
                  <c:v>5.95</c:v>
                </c:pt>
                <c:pt idx="1687">
                  <c:v>6.05</c:v>
                </c:pt>
                <c:pt idx="1688">
                  <c:v>6.05</c:v>
                </c:pt>
                <c:pt idx="1689">
                  <c:v>5.94</c:v>
                </c:pt>
                <c:pt idx="1690">
                  <c:v>5.98</c:v>
                </c:pt>
                <c:pt idx="1691">
                  <c:v>6.03</c:v>
                </c:pt>
                <c:pt idx="1692">
                  <c:v>5.83</c:v>
                </c:pt>
                <c:pt idx="1693">
                  <c:v>5.89</c:v>
                </c:pt>
                <c:pt idx="1694">
                  <c:v>6.02</c:v>
                </c:pt>
                <c:pt idx="1695">
                  <c:v>5.88</c:v>
                </c:pt>
                <c:pt idx="1696">
                  <c:v>5.82</c:v>
                </c:pt>
                <c:pt idx="1697">
                  <c:v>5.83</c:v>
                </c:pt>
                <c:pt idx="1698">
                  <c:v>5.87</c:v>
                </c:pt>
                <c:pt idx="1699">
                  <c:v>5.66</c:v>
                </c:pt>
                <c:pt idx="1700">
                  <c:v>5.64</c:v>
                </c:pt>
                <c:pt idx="1701">
                  <c:v>5.68</c:v>
                </c:pt>
                <c:pt idx="1702">
                  <c:v>5.72</c:v>
                </c:pt>
                <c:pt idx="1703">
                  <c:v>5.66</c:v>
                </c:pt>
                <c:pt idx="1704">
                  <c:v>5.58</c:v>
                </c:pt>
                <c:pt idx="1705">
                  <c:v>5.58</c:v>
                </c:pt>
                <c:pt idx="1706">
                  <c:v>5.59</c:v>
                </c:pt>
                <c:pt idx="1707">
                  <c:v>5.41</c:v>
                </c:pt>
                <c:pt idx="1708">
                  <c:v>5.38</c:v>
                </c:pt>
                <c:pt idx="1709">
                  <c:v>5.4</c:v>
                </c:pt>
                <c:pt idx="1710">
                  <c:v>5.52</c:v>
                </c:pt>
                <c:pt idx="1711">
                  <c:v>5.79</c:v>
                </c:pt>
                <c:pt idx="1712">
                  <c:v>5.89</c:v>
                </c:pt>
                <c:pt idx="1713">
                  <c:v>5.94</c:v>
                </c:pt>
                <c:pt idx="1714">
                  <c:v>6.01</c:v>
                </c:pt>
                <c:pt idx="1715">
                  <c:v>6.12</c:v>
                </c:pt>
                <c:pt idx="1716">
                  <c:v>6.34</c:v>
                </c:pt>
                <c:pt idx="1717">
                  <c:v>6.3</c:v>
                </c:pt>
                <c:pt idx="1718">
                  <c:v>6.32</c:v>
                </c:pt>
                <c:pt idx="1719">
                  <c:v>6.28</c:v>
                </c:pt>
                <c:pt idx="1720">
                  <c:v>6.3</c:v>
                </c:pt>
                <c:pt idx="1721">
                  <c:v>6.32</c:v>
                </c:pt>
                <c:pt idx="1722">
                  <c:v>6.25</c:v>
                </c:pt>
                <c:pt idx="1723">
                  <c:v>6.21</c:v>
                </c:pt>
                <c:pt idx="1724">
                  <c:v>6.01</c:v>
                </c:pt>
                <c:pt idx="1725">
                  <c:v>6</c:v>
                </c:pt>
                <c:pt idx="1726">
                  <c:v>5.98</c:v>
                </c:pt>
                <c:pt idx="1727">
                  <c:v>6.08</c:v>
                </c:pt>
                <c:pt idx="1728">
                  <c:v>5.99</c:v>
                </c:pt>
                <c:pt idx="1729">
                  <c:v>5.85</c:v>
                </c:pt>
                <c:pt idx="1730">
                  <c:v>5.81</c:v>
                </c:pt>
                <c:pt idx="1731">
                  <c:v>5.82</c:v>
                </c:pt>
                <c:pt idx="1732">
                  <c:v>5.77</c:v>
                </c:pt>
                <c:pt idx="1733">
                  <c:v>5.83</c:v>
                </c:pt>
                <c:pt idx="1734">
                  <c:v>5.75</c:v>
                </c:pt>
                <c:pt idx="1735">
                  <c:v>5.7</c:v>
                </c:pt>
                <c:pt idx="1736">
                  <c:v>5.72</c:v>
                </c:pt>
                <c:pt idx="1737">
                  <c:v>5.82</c:v>
                </c:pt>
                <c:pt idx="1738">
                  <c:v>5.74</c:v>
                </c:pt>
                <c:pt idx="1739">
                  <c:v>5.69</c:v>
                </c:pt>
                <c:pt idx="1740">
                  <c:v>5.64</c:v>
                </c:pt>
                <c:pt idx="1741">
                  <c:v>5.7</c:v>
                </c:pt>
                <c:pt idx="1742">
                  <c:v>5.76</c:v>
                </c:pt>
                <c:pt idx="1743">
                  <c:v>5.73</c:v>
                </c:pt>
                <c:pt idx="1744">
                  <c:v>5.81</c:v>
                </c:pt>
                <c:pt idx="1745">
                  <c:v>5.71</c:v>
                </c:pt>
                <c:pt idx="1746">
                  <c:v>5.7149999999999999</c:v>
                </c:pt>
                <c:pt idx="1747">
                  <c:v>5.81</c:v>
                </c:pt>
                <c:pt idx="1748">
                  <c:v>5.77</c:v>
                </c:pt>
                <c:pt idx="1749">
                  <c:v>5.74</c:v>
                </c:pt>
                <c:pt idx="1750">
                  <c:v>5.67</c:v>
                </c:pt>
                <c:pt idx="1751">
                  <c:v>5.66</c:v>
                </c:pt>
                <c:pt idx="1752">
                  <c:v>5.63</c:v>
                </c:pt>
                <c:pt idx="1753">
                  <c:v>5.57</c:v>
                </c:pt>
                <c:pt idx="1754">
                  <c:v>5.62</c:v>
                </c:pt>
                <c:pt idx="1755">
                  <c:v>5.69</c:v>
                </c:pt>
                <c:pt idx="1756">
                  <c:v>5.79</c:v>
                </c:pt>
                <c:pt idx="1757">
                  <c:v>5.85</c:v>
                </c:pt>
                <c:pt idx="1758">
                  <c:v>5.95</c:v>
                </c:pt>
                <c:pt idx="1759">
                  <c:v>6.01</c:v>
                </c:pt>
                <c:pt idx="1760">
                  <c:v>6.04</c:v>
                </c:pt>
                <c:pt idx="1761">
                  <c:v>5.93</c:v>
                </c:pt>
                <c:pt idx="1762">
                  <c:v>5.91</c:v>
                </c:pt>
                <c:pt idx="1763">
                  <c:v>5.8</c:v>
                </c:pt>
                <c:pt idx="1764">
                  <c:v>5.78</c:v>
                </c:pt>
                <c:pt idx="1765">
                  <c:v>5.75</c:v>
                </c:pt>
                <c:pt idx="1766">
                  <c:v>5.77</c:v>
                </c:pt>
                <c:pt idx="1767">
                  <c:v>5.71</c:v>
                </c:pt>
                <c:pt idx="1768">
                  <c:v>5.65</c:v>
                </c:pt>
                <c:pt idx="1769">
                  <c:v>5.62</c:v>
                </c:pt>
                <c:pt idx="1770">
                  <c:v>5.56</c:v>
                </c:pt>
                <c:pt idx="1771">
                  <c:v>5.63</c:v>
                </c:pt>
                <c:pt idx="1772">
                  <c:v>5.57</c:v>
                </c:pt>
                <c:pt idx="1773">
                  <c:v>5.53</c:v>
                </c:pt>
                <c:pt idx="1774">
                  <c:v>5.62</c:v>
                </c:pt>
                <c:pt idx="1775">
                  <c:v>5.66</c:v>
                </c:pt>
                <c:pt idx="1776">
                  <c:v>5.73</c:v>
                </c:pt>
                <c:pt idx="1777">
                  <c:v>5.77</c:v>
                </c:pt>
                <c:pt idx="1778">
                  <c:v>5.82</c:v>
                </c:pt>
                <c:pt idx="1779">
                  <c:v>5.89</c:v>
                </c:pt>
                <c:pt idx="1780">
                  <c:v>5.8</c:v>
                </c:pt>
                <c:pt idx="1781">
                  <c:v>5.77</c:v>
                </c:pt>
                <c:pt idx="1782">
                  <c:v>5.71</c:v>
                </c:pt>
                <c:pt idx="1783">
                  <c:v>5.71</c:v>
                </c:pt>
                <c:pt idx="1784">
                  <c:v>5.74</c:v>
                </c:pt>
                <c:pt idx="1785">
                  <c:v>5.8</c:v>
                </c:pt>
                <c:pt idx="1786">
                  <c:v>5.91</c:v>
                </c:pt>
                <c:pt idx="1787">
                  <c:v>5.98</c:v>
                </c:pt>
                <c:pt idx="1788">
                  <c:v>6.03</c:v>
                </c:pt>
                <c:pt idx="1789">
                  <c:v>6.1</c:v>
                </c:pt>
                <c:pt idx="1790">
                  <c:v>6.15</c:v>
                </c:pt>
                <c:pt idx="1791">
                  <c:v>6.31</c:v>
                </c:pt>
                <c:pt idx="1792">
                  <c:v>6.36</c:v>
                </c:pt>
                <c:pt idx="1793">
                  <c:v>6.37</c:v>
                </c:pt>
                <c:pt idx="1794">
                  <c:v>6.28</c:v>
                </c:pt>
                <c:pt idx="1795">
                  <c:v>6.26</c:v>
                </c:pt>
                <c:pt idx="1796">
                  <c:v>6.32</c:v>
                </c:pt>
                <c:pt idx="1797">
                  <c:v>6.3</c:v>
                </c:pt>
                <c:pt idx="1798">
                  <c:v>6.26</c:v>
                </c:pt>
                <c:pt idx="1799">
                  <c:v>6.22</c:v>
                </c:pt>
                <c:pt idx="1800">
                  <c:v>6.21</c:v>
                </c:pt>
                <c:pt idx="1801">
                  <c:v>6.15</c:v>
                </c:pt>
                <c:pt idx="1802">
                  <c:v>6.1</c:v>
                </c:pt>
                <c:pt idx="1803">
                  <c:v>6.12</c:v>
                </c:pt>
                <c:pt idx="1804">
                  <c:v>6.23</c:v>
                </c:pt>
                <c:pt idx="1805">
                  <c:v>6.24</c:v>
                </c:pt>
                <c:pt idx="1806">
                  <c:v>6.28</c:v>
                </c:pt>
                <c:pt idx="1807">
                  <c:v>6.26</c:v>
                </c:pt>
                <c:pt idx="1808">
                  <c:v>6.24</c:v>
                </c:pt>
                <c:pt idx="1809">
                  <c:v>6.37</c:v>
                </c:pt>
                <c:pt idx="1810">
                  <c:v>6.34</c:v>
                </c:pt>
                <c:pt idx="1811">
                  <c:v>6.32</c:v>
                </c:pt>
                <c:pt idx="1812">
                  <c:v>6.35</c:v>
                </c:pt>
                <c:pt idx="1813">
                  <c:v>6.43</c:v>
                </c:pt>
                <c:pt idx="1814">
                  <c:v>6.49</c:v>
                </c:pt>
                <c:pt idx="1815">
                  <c:v>6.53</c:v>
                </c:pt>
                <c:pt idx="1816">
                  <c:v>6.58</c:v>
                </c:pt>
                <c:pt idx="1817">
                  <c:v>6.59</c:v>
                </c:pt>
                <c:pt idx="1818">
                  <c:v>6.58</c:v>
                </c:pt>
                <c:pt idx="1819">
                  <c:v>6.6</c:v>
                </c:pt>
                <c:pt idx="1820">
                  <c:v>6.62</c:v>
                </c:pt>
                <c:pt idx="1821">
                  <c:v>6.67</c:v>
                </c:pt>
                <c:pt idx="1822">
                  <c:v>6.62</c:v>
                </c:pt>
                <c:pt idx="1823">
                  <c:v>6.63</c:v>
                </c:pt>
                <c:pt idx="1824">
                  <c:v>6.71</c:v>
                </c:pt>
                <c:pt idx="1825">
                  <c:v>6.78</c:v>
                </c:pt>
                <c:pt idx="1826">
                  <c:v>6.79</c:v>
                </c:pt>
                <c:pt idx="1827">
                  <c:v>6.74</c:v>
                </c:pt>
                <c:pt idx="1828">
                  <c:v>6.8</c:v>
                </c:pt>
                <c:pt idx="1829">
                  <c:v>6.72</c:v>
                </c:pt>
                <c:pt idx="1830">
                  <c:v>6.63</c:v>
                </c:pt>
                <c:pt idx="1831">
                  <c:v>6.55</c:v>
                </c:pt>
                <c:pt idx="1832">
                  <c:v>6.52</c:v>
                </c:pt>
                <c:pt idx="1833">
                  <c:v>6.48</c:v>
                </c:pt>
                <c:pt idx="1834">
                  <c:v>6.44</c:v>
                </c:pt>
                <c:pt idx="1835">
                  <c:v>6.47</c:v>
                </c:pt>
                <c:pt idx="1836">
                  <c:v>6.43</c:v>
                </c:pt>
                <c:pt idx="1837">
                  <c:v>6.4</c:v>
                </c:pt>
                <c:pt idx="1838">
                  <c:v>6.31</c:v>
                </c:pt>
                <c:pt idx="1839">
                  <c:v>6.3</c:v>
                </c:pt>
                <c:pt idx="1840">
                  <c:v>6.37</c:v>
                </c:pt>
                <c:pt idx="1841">
                  <c:v>6.36</c:v>
                </c:pt>
                <c:pt idx="1842">
                  <c:v>6.4</c:v>
                </c:pt>
                <c:pt idx="1843">
                  <c:v>6.31</c:v>
                </c:pt>
                <c:pt idx="1844">
                  <c:v>6.33</c:v>
                </c:pt>
                <c:pt idx="1845">
                  <c:v>6.24</c:v>
                </c:pt>
                <c:pt idx="1846">
                  <c:v>6.18</c:v>
                </c:pt>
                <c:pt idx="1847">
                  <c:v>6.14</c:v>
                </c:pt>
                <c:pt idx="1848">
                  <c:v>6.11</c:v>
                </c:pt>
                <c:pt idx="1849">
                  <c:v>6.12</c:v>
                </c:pt>
                <c:pt idx="1850">
                  <c:v>6.13</c:v>
                </c:pt>
                <c:pt idx="1851">
                  <c:v>6.18</c:v>
                </c:pt>
                <c:pt idx="1852">
                  <c:v>6.18</c:v>
                </c:pt>
                <c:pt idx="1853">
                  <c:v>6.21</c:v>
                </c:pt>
                <c:pt idx="1854">
                  <c:v>6.23</c:v>
                </c:pt>
                <c:pt idx="1855">
                  <c:v>6.25</c:v>
                </c:pt>
                <c:pt idx="1856">
                  <c:v>6.34</c:v>
                </c:pt>
                <c:pt idx="1857">
                  <c:v>6.28</c:v>
                </c:pt>
                <c:pt idx="1858">
                  <c:v>6.3</c:v>
                </c:pt>
                <c:pt idx="1859">
                  <c:v>6.22</c:v>
                </c:pt>
                <c:pt idx="1860">
                  <c:v>6.18</c:v>
                </c:pt>
                <c:pt idx="1861">
                  <c:v>6.14</c:v>
                </c:pt>
                <c:pt idx="1862">
                  <c:v>6.14</c:v>
                </c:pt>
                <c:pt idx="1863">
                  <c:v>6.16</c:v>
                </c:pt>
                <c:pt idx="1864">
                  <c:v>6.16</c:v>
                </c:pt>
                <c:pt idx="1865">
                  <c:v>6.17</c:v>
                </c:pt>
                <c:pt idx="1866">
                  <c:v>6.22</c:v>
                </c:pt>
                <c:pt idx="1867">
                  <c:v>6.17</c:v>
                </c:pt>
                <c:pt idx="1868">
                  <c:v>6.16</c:v>
                </c:pt>
                <c:pt idx="1869">
                  <c:v>6.16</c:v>
                </c:pt>
                <c:pt idx="1870">
                  <c:v>6.15</c:v>
                </c:pt>
                <c:pt idx="1871">
                  <c:v>6.21</c:v>
                </c:pt>
                <c:pt idx="1872">
                  <c:v>6.37</c:v>
                </c:pt>
                <c:pt idx="1873">
                  <c:v>6.42</c:v>
                </c:pt>
                <c:pt idx="1874">
                  <c:v>6.53</c:v>
                </c:pt>
                <c:pt idx="1875">
                  <c:v>6.74</c:v>
                </c:pt>
                <c:pt idx="1876">
                  <c:v>6.69</c:v>
                </c:pt>
                <c:pt idx="1877">
                  <c:v>6.67</c:v>
                </c:pt>
                <c:pt idx="1878">
                  <c:v>6.63</c:v>
                </c:pt>
                <c:pt idx="1879">
                  <c:v>6.73</c:v>
                </c:pt>
                <c:pt idx="1880">
                  <c:v>6.73</c:v>
                </c:pt>
                <c:pt idx="1881">
                  <c:v>6.69</c:v>
                </c:pt>
                <c:pt idx="1882">
                  <c:v>6.68</c:v>
                </c:pt>
                <c:pt idx="1883">
                  <c:v>6.59</c:v>
                </c:pt>
                <c:pt idx="1884">
                  <c:v>6.62</c:v>
                </c:pt>
                <c:pt idx="1885">
                  <c:v>6.52</c:v>
                </c:pt>
                <c:pt idx="1886">
                  <c:v>6.45</c:v>
                </c:pt>
                <c:pt idx="1887">
                  <c:v>6.46</c:v>
                </c:pt>
                <c:pt idx="1888">
                  <c:v>6.31</c:v>
                </c:pt>
                <c:pt idx="1889">
                  <c:v>6.34</c:v>
                </c:pt>
                <c:pt idx="1890">
                  <c:v>6.42</c:v>
                </c:pt>
                <c:pt idx="1891">
                  <c:v>6.37</c:v>
                </c:pt>
                <c:pt idx="1892">
                  <c:v>6.4</c:v>
                </c:pt>
                <c:pt idx="1893">
                  <c:v>6.4</c:v>
                </c:pt>
                <c:pt idx="1894">
                  <c:v>6.33</c:v>
                </c:pt>
                <c:pt idx="1895">
                  <c:v>6.26</c:v>
                </c:pt>
                <c:pt idx="1896">
                  <c:v>6.24</c:v>
                </c:pt>
                <c:pt idx="1897">
                  <c:v>6.24</c:v>
                </c:pt>
                <c:pt idx="1898">
                  <c:v>6.2</c:v>
                </c:pt>
                <c:pt idx="1899">
                  <c:v>6.1</c:v>
                </c:pt>
                <c:pt idx="1900">
                  <c:v>5.96</c:v>
                </c:pt>
                <c:pt idx="1901">
                  <c:v>6.11</c:v>
                </c:pt>
                <c:pt idx="1902">
                  <c:v>6.14</c:v>
                </c:pt>
                <c:pt idx="1903">
                  <c:v>6.17</c:v>
                </c:pt>
                <c:pt idx="1904">
                  <c:v>6.07</c:v>
                </c:pt>
                <c:pt idx="1905">
                  <c:v>5.87</c:v>
                </c:pt>
                <c:pt idx="1906">
                  <c:v>5.69</c:v>
                </c:pt>
                <c:pt idx="1907">
                  <c:v>5.48</c:v>
                </c:pt>
                <c:pt idx="1908">
                  <c:v>5.68</c:v>
                </c:pt>
                <c:pt idx="1909">
                  <c:v>5.67</c:v>
                </c:pt>
                <c:pt idx="1910">
                  <c:v>5.72</c:v>
                </c:pt>
                <c:pt idx="1911">
                  <c:v>6.04</c:v>
                </c:pt>
                <c:pt idx="1912">
                  <c:v>6.24</c:v>
                </c:pt>
                <c:pt idx="1913">
                  <c:v>6.03</c:v>
                </c:pt>
                <c:pt idx="1914">
                  <c:v>6.13</c:v>
                </c:pt>
                <c:pt idx="1915">
                  <c:v>5.87</c:v>
                </c:pt>
                <c:pt idx="1916">
                  <c:v>5.85</c:v>
                </c:pt>
                <c:pt idx="1917">
                  <c:v>5.88</c:v>
                </c:pt>
                <c:pt idx="1918">
                  <c:v>5.88</c:v>
                </c:pt>
                <c:pt idx="1919">
                  <c:v>5.88</c:v>
                </c:pt>
                <c:pt idx="1920">
                  <c:v>6.03</c:v>
                </c:pt>
                <c:pt idx="1921">
                  <c:v>6.06</c:v>
                </c:pt>
                <c:pt idx="1922">
                  <c:v>6.05</c:v>
                </c:pt>
                <c:pt idx="1923">
                  <c:v>6.01</c:v>
                </c:pt>
                <c:pt idx="1924">
                  <c:v>5.98</c:v>
                </c:pt>
                <c:pt idx="1925">
                  <c:v>6.08</c:v>
                </c:pt>
                <c:pt idx="1926">
                  <c:v>6.09</c:v>
                </c:pt>
                <c:pt idx="1927">
                  <c:v>6.32</c:v>
                </c:pt>
                <c:pt idx="1928">
                  <c:v>6.42</c:v>
                </c:pt>
                <c:pt idx="1929">
                  <c:v>6.45</c:v>
                </c:pt>
                <c:pt idx="1930">
                  <c:v>6.35</c:v>
                </c:pt>
                <c:pt idx="1931">
                  <c:v>6.37</c:v>
                </c:pt>
                <c:pt idx="1932">
                  <c:v>6.26</c:v>
                </c:pt>
                <c:pt idx="1933">
                  <c:v>6.63</c:v>
                </c:pt>
                <c:pt idx="1934">
                  <c:v>6.52</c:v>
                </c:pt>
                <c:pt idx="1935">
                  <c:v>6.52</c:v>
                </c:pt>
                <c:pt idx="1936">
                  <c:v>6.52</c:v>
                </c:pt>
                <c:pt idx="1937">
                  <c:v>6.47</c:v>
                </c:pt>
                <c:pt idx="1938">
                  <c:v>6.4</c:v>
                </c:pt>
                <c:pt idx="1939">
                  <c:v>6.35</c:v>
                </c:pt>
                <c:pt idx="1940">
                  <c:v>5.93</c:v>
                </c:pt>
                <c:pt idx="1941">
                  <c:v>5.78</c:v>
                </c:pt>
                <c:pt idx="1942">
                  <c:v>6.09</c:v>
                </c:pt>
                <c:pt idx="1943">
                  <c:v>6.1</c:v>
                </c:pt>
                <c:pt idx="1944">
                  <c:v>5.94</c:v>
                </c:pt>
                <c:pt idx="1945">
                  <c:v>6.46</c:v>
                </c:pt>
                <c:pt idx="1946">
                  <c:v>6.04</c:v>
                </c:pt>
                <c:pt idx="1947">
                  <c:v>6.46</c:v>
                </c:pt>
                <c:pt idx="1948">
                  <c:v>6.2</c:v>
                </c:pt>
                <c:pt idx="1949">
                  <c:v>6.14</c:v>
                </c:pt>
                <c:pt idx="1950">
                  <c:v>6.04</c:v>
                </c:pt>
                <c:pt idx="1951">
                  <c:v>5.97</c:v>
                </c:pt>
                <c:pt idx="1952">
                  <c:v>5.53</c:v>
                </c:pt>
                <c:pt idx="1953">
                  <c:v>5.47</c:v>
                </c:pt>
                <c:pt idx="1954">
                  <c:v>5.19</c:v>
                </c:pt>
                <c:pt idx="1955">
                  <c:v>5.1199999999999992</c:v>
                </c:pt>
                <c:pt idx="1956">
                  <c:v>5.01</c:v>
                </c:pt>
                <c:pt idx="1957">
                  <c:v>4.96</c:v>
                </c:pt>
                <c:pt idx="1958">
                  <c:v>5.12</c:v>
                </c:pt>
                <c:pt idx="1959">
                  <c:v>5.0999999999999996</c:v>
                </c:pt>
                <c:pt idx="1960">
                  <c:v>5.25</c:v>
                </c:pt>
                <c:pt idx="1961">
                  <c:v>5.16</c:v>
                </c:pt>
                <c:pt idx="1962">
                  <c:v>5.04</c:v>
                </c:pt>
                <c:pt idx="1963">
                  <c:v>5.07</c:v>
                </c:pt>
                <c:pt idx="1964">
                  <c:v>5.15</c:v>
                </c:pt>
                <c:pt idx="1965">
                  <c:v>5.03</c:v>
                </c:pt>
                <c:pt idx="1966">
                  <c:v>4.9800000000000004</c:v>
                </c:pt>
                <c:pt idx="1967">
                  <c:v>4.8499999999999996</c:v>
                </c:pt>
                <c:pt idx="1968">
                  <c:v>4.78</c:v>
                </c:pt>
                <c:pt idx="1969">
                  <c:v>4.87</c:v>
                </c:pt>
                <c:pt idx="1970">
                  <c:v>4.82</c:v>
                </c:pt>
                <c:pt idx="1971">
                  <c:v>4.8</c:v>
                </c:pt>
                <c:pt idx="1972">
                  <c:v>4.78</c:v>
                </c:pt>
                <c:pt idx="1973">
                  <c:v>4.84</c:v>
                </c:pt>
                <c:pt idx="1974">
                  <c:v>4.8600000000000003</c:v>
                </c:pt>
                <c:pt idx="1975">
                  <c:v>4.82</c:v>
                </c:pt>
                <c:pt idx="1976">
                  <c:v>4.91</c:v>
                </c:pt>
                <c:pt idx="1977">
                  <c:v>5.29</c:v>
                </c:pt>
                <c:pt idx="1978">
                  <c:v>5.59</c:v>
                </c:pt>
                <c:pt idx="1979">
                  <c:v>5.38</c:v>
                </c:pt>
                <c:pt idx="1980">
                  <c:v>5.42</c:v>
                </c:pt>
                <c:pt idx="1981">
                  <c:v>5.32</c:v>
                </c:pt>
                <c:pt idx="1982">
                  <c:v>5.2</c:v>
                </c:pt>
                <c:pt idx="1983">
                  <c:v>5.14</c:v>
                </c:pt>
                <c:pt idx="1984">
                  <c:v>5.2</c:v>
                </c:pt>
                <c:pt idx="1985">
                  <c:v>5.25</c:v>
                </c:pt>
                <c:pt idx="1986">
                  <c:v>5.22</c:v>
                </c:pt>
                <c:pt idx="1987">
                  <c:v>5.29</c:v>
                </c:pt>
                <c:pt idx="1988">
                  <c:v>5.12</c:v>
                </c:pt>
                <c:pt idx="1989">
                  <c:v>5.14</c:v>
                </c:pt>
                <c:pt idx="1990">
                  <c:v>5.08</c:v>
                </c:pt>
                <c:pt idx="1991">
                  <c:v>5.07</c:v>
                </c:pt>
                <c:pt idx="1992">
                  <c:v>5.04</c:v>
                </c:pt>
                <c:pt idx="1993">
                  <c:v>5.04</c:v>
                </c:pt>
                <c:pt idx="1994">
                  <c:v>4.9400000000000004</c:v>
                </c:pt>
                <c:pt idx="1995">
                  <c:v>4.87</c:v>
                </c:pt>
                <c:pt idx="1996">
                  <c:v>4.92</c:v>
                </c:pt>
                <c:pt idx="1997">
                  <c:v>5</c:v>
                </c:pt>
                <c:pt idx="1998">
                  <c:v>5.03</c:v>
                </c:pt>
                <c:pt idx="1999">
                  <c:v>4.9800000000000004</c:v>
                </c:pt>
                <c:pt idx="2000">
                  <c:v>4.91</c:v>
                </c:pt>
                <c:pt idx="2001">
                  <c:v>4.8049999999999997</c:v>
                </c:pt>
                <c:pt idx="2002">
                  <c:v>4.71</c:v>
                </c:pt>
                <c:pt idx="2003">
                  <c:v>4.8099999999999996</c:v>
                </c:pt>
                <c:pt idx="2004">
                  <c:v>4.9400000000000004</c:v>
                </c:pt>
                <c:pt idx="2005">
                  <c:v>5.0949999999999998</c:v>
                </c:pt>
                <c:pt idx="2006">
                  <c:v>5.09</c:v>
                </c:pt>
                <c:pt idx="2007">
                  <c:v>5.0599999999999996</c:v>
                </c:pt>
                <c:pt idx="2008">
                  <c:v>4.99</c:v>
                </c:pt>
                <c:pt idx="2009">
                  <c:v>4.9800000000000004</c:v>
                </c:pt>
                <c:pt idx="2010">
                  <c:v>5.01</c:v>
                </c:pt>
                <c:pt idx="2011">
                  <c:v>4.97</c:v>
                </c:pt>
                <c:pt idx="2012">
                  <c:v>4.93</c:v>
                </c:pt>
                <c:pt idx="2013">
                  <c:v>5.05</c:v>
                </c:pt>
                <c:pt idx="2014">
                  <c:v>4.97</c:v>
                </c:pt>
                <c:pt idx="2015">
                  <c:v>4.95</c:v>
                </c:pt>
                <c:pt idx="2016">
                  <c:v>4.96</c:v>
                </c:pt>
                <c:pt idx="2017">
                  <c:v>4.99</c:v>
                </c:pt>
                <c:pt idx="2018">
                  <c:v>5.08</c:v>
                </c:pt>
                <c:pt idx="2019">
                  <c:v>5.21</c:v>
                </c:pt>
                <c:pt idx="2020">
                  <c:v>5.07</c:v>
                </c:pt>
                <c:pt idx="2021">
                  <c:v>5.07</c:v>
                </c:pt>
                <c:pt idx="2022">
                  <c:v>5.0599999999999996</c:v>
                </c:pt>
                <c:pt idx="2023">
                  <c:v>5</c:v>
                </c:pt>
                <c:pt idx="2024">
                  <c:v>4.93</c:v>
                </c:pt>
                <c:pt idx="2025">
                  <c:v>4.84</c:v>
                </c:pt>
                <c:pt idx="2026">
                  <c:v>4.78</c:v>
                </c:pt>
                <c:pt idx="2027">
                  <c:v>4.79</c:v>
                </c:pt>
                <c:pt idx="2028">
                  <c:v>4.72</c:v>
                </c:pt>
                <c:pt idx="2029">
                  <c:v>4.75</c:v>
                </c:pt>
                <c:pt idx="2030">
                  <c:v>4.6900000000000004</c:v>
                </c:pt>
                <c:pt idx="2031">
                  <c:v>4.58</c:v>
                </c:pt>
                <c:pt idx="2032">
                  <c:v>4.57</c:v>
                </c:pt>
                <c:pt idx="2033">
                  <c:v>4.57</c:v>
                </c:pt>
                <c:pt idx="2034">
                  <c:v>4.5599999999999996</c:v>
                </c:pt>
                <c:pt idx="2035">
                  <c:v>4.54</c:v>
                </c:pt>
                <c:pt idx="2036">
                  <c:v>4.49</c:v>
                </c:pt>
                <c:pt idx="2037">
                  <c:v>4.4400000000000004</c:v>
                </c:pt>
                <c:pt idx="2038">
                  <c:v>4.42</c:v>
                </c:pt>
                <c:pt idx="2039">
                  <c:v>4.3600000000000003</c:v>
                </c:pt>
                <c:pt idx="2040">
                  <c:v>4.32</c:v>
                </c:pt>
                <c:pt idx="2041">
                  <c:v>4.3499999999999996</c:v>
                </c:pt>
                <c:pt idx="2042">
                  <c:v>4.37</c:v>
                </c:pt>
                <c:pt idx="2043">
                  <c:v>4.37</c:v>
                </c:pt>
                <c:pt idx="2044">
                  <c:v>4.32</c:v>
                </c:pt>
                <c:pt idx="2045">
                  <c:v>4.2699999999999996</c:v>
                </c:pt>
                <c:pt idx="2046">
                  <c:v>4.1900000000000004</c:v>
                </c:pt>
                <c:pt idx="2047">
                  <c:v>4.21</c:v>
                </c:pt>
                <c:pt idx="2048">
                  <c:v>4.2300000000000004</c:v>
                </c:pt>
                <c:pt idx="2049">
                  <c:v>4.24</c:v>
                </c:pt>
                <c:pt idx="2050">
                  <c:v>4.17</c:v>
                </c:pt>
                <c:pt idx="2051">
                  <c:v>4.3899999999999997</c:v>
                </c:pt>
                <c:pt idx="2052">
                  <c:v>4.4000000000000004</c:v>
                </c:pt>
                <c:pt idx="2053">
                  <c:v>4.46</c:v>
                </c:pt>
                <c:pt idx="2054">
                  <c:v>4.6100000000000003</c:v>
                </c:pt>
                <c:pt idx="2055">
                  <c:v>4.83</c:v>
                </c:pt>
                <c:pt idx="2056">
                  <c:v>4.8099999999999996</c:v>
                </c:pt>
                <c:pt idx="2057">
                  <c:v>4.8600000000000003</c:v>
                </c:pt>
                <c:pt idx="2058">
                  <c:v>4.7699999999999996</c:v>
                </c:pt>
                <c:pt idx="2059">
                  <c:v>4.71</c:v>
                </c:pt>
                <c:pt idx="2060">
                  <c:v>4.74</c:v>
                </c:pt>
                <c:pt idx="2061">
                  <c:v>4.8</c:v>
                </c:pt>
                <c:pt idx="2062">
                  <c:v>4.8099999999999996</c:v>
                </c:pt>
                <c:pt idx="2063">
                  <c:v>5.05</c:v>
                </c:pt>
                <c:pt idx="2064">
                  <c:v>5</c:v>
                </c:pt>
                <c:pt idx="2065">
                  <c:v>4.95</c:v>
                </c:pt>
                <c:pt idx="2066">
                  <c:v>4.87</c:v>
                </c:pt>
                <c:pt idx="2067">
                  <c:v>4.88</c:v>
                </c:pt>
                <c:pt idx="2068">
                  <c:v>4.76</c:v>
                </c:pt>
                <c:pt idx="2069">
                  <c:v>4.8099999999999996</c:v>
                </c:pt>
                <c:pt idx="2070">
                  <c:v>4.8600000000000003</c:v>
                </c:pt>
                <c:pt idx="2071">
                  <c:v>4.87</c:v>
                </c:pt>
                <c:pt idx="2072">
                  <c:v>4.91</c:v>
                </c:pt>
                <c:pt idx="2073">
                  <c:v>4.8</c:v>
                </c:pt>
                <c:pt idx="2074">
                  <c:v>4.78</c:v>
                </c:pt>
                <c:pt idx="2075">
                  <c:v>4.71</c:v>
                </c:pt>
                <c:pt idx="2076">
                  <c:v>4.63</c:v>
                </c:pt>
                <c:pt idx="2077">
                  <c:v>4.6100000000000003</c:v>
                </c:pt>
                <c:pt idx="2078">
                  <c:v>4.5999999999999996</c:v>
                </c:pt>
                <c:pt idx="2079">
                  <c:v>4.55</c:v>
                </c:pt>
                <c:pt idx="2080">
                  <c:v>4.49</c:v>
                </c:pt>
                <c:pt idx="2081">
                  <c:v>4.5</c:v>
                </c:pt>
                <c:pt idx="2082">
                  <c:v>4.5</c:v>
                </c:pt>
                <c:pt idx="2083">
                  <c:v>4.51</c:v>
                </c:pt>
                <c:pt idx="2084">
                  <c:v>4.5999999999999996</c:v>
                </c:pt>
                <c:pt idx="2085">
                  <c:v>4.51</c:v>
                </c:pt>
                <c:pt idx="2086">
                  <c:v>4.5199999999999996</c:v>
                </c:pt>
                <c:pt idx="2087">
                  <c:v>4.55</c:v>
                </c:pt>
                <c:pt idx="2088">
                  <c:v>4.3899999999999997</c:v>
                </c:pt>
                <c:pt idx="2089">
                  <c:v>4.32</c:v>
                </c:pt>
                <c:pt idx="2090">
                  <c:v>4.1500000000000004</c:v>
                </c:pt>
                <c:pt idx="2091">
                  <c:v>4.22</c:v>
                </c:pt>
                <c:pt idx="2092">
                  <c:v>4.22</c:v>
                </c:pt>
                <c:pt idx="2093">
                  <c:v>4.12</c:v>
                </c:pt>
                <c:pt idx="2094">
                  <c:v>4.09</c:v>
                </c:pt>
                <c:pt idx="2095">
                  <c:v>4.09</c:v>
                </c:pt>
                <c:pt idx="2096">
                  <c:v>4.01</c:v>
                </c:pt>
                <c:pt idx="2097">
                  <c:v>3.94</c:v>
                </c:pt>
                <c:pt idx="2098">
                  <c:v>4.12</c:v>
                </c:pt>
                <c:pt idx="2099">
                  <c:v>4.1100000000000003</c:v>
                </c:pt>
                <c:pt idx="2100">
                  <c:v>4.0999999999999996</c:v>
                </c:pt>
                <c:pt idx="2101">
                  <c:v>4</c:v>
                </c:pt>
                <c:pt idx="2102">
                  <c:v>3.99</c:v>
                </c:pt>
                <c:pt idx="2103">
                  <c:v>4</c:v>
                </c:pt>
                <c:pt idx="2104">
                  <c:v>3.98</c:v>
                </c:pt>
                <c:pt idx="2105">
                  <c:v>4</c:v>
                </c:pt>
                <c:pt idx="2106">
                  <c:v>3.99</c:v>
                </c:pt>
                <c:pt idx="2107">
                  <c:v>3.94</c:v>
                </c:pt>
                <c:pt idx="2108">
                  <c:v>3.91</c:v>
                </c:pt>
                <c:pt idx="2109">
                  <c:v>3.95</c:v>
                </c:pt>
                <c:pt idx="2110">
                  <c:v>3.91</c:v>
                </c:pt>
                <c:pt idx="2111">
                  <c:v>3.89</c:v>
                </c:pt>
                <c:pt idx="2112">
                  <c:v>3.88</c:v>
                </c:pt>
                <c:pt idx="2113">
                  <c:v>3.98</c:v>
                </c:pt>
                <c:pt idx="2114">
                  <c:v>3.87</c:v>
                </c:pt>
                <c:pt idx="2115">
                  <c:v>3.87</c:v>
                </c:pt>
                <c:pt idx="2116">
                  <c:v>3.87</c:v>
                </c:pt>
                <c:pt idx="2117">
                  <c:v>3.95</c:v>
                </c:pt>
                <c:pt idx="2118">
                  <c:v>3.9</c:v>
                </c:pt>
                <c:pt idx="2119">
                  <c:v>3.88</c:v>
                </c:pt>
                <c:pt idx="2120">
                  <c:v>3.92</c:v>
                </c:pt>
                <c:pt idx="2121">
                  <c:v>4.08</c:v>
                </c:pt>
                <c:pt idx="2122">
                  <c:v>3.99</c:v>
                </c:pt>
                <c:pt idx="2123">
                  <c:v>3.98</c:v>
                </c:pt>
                <c:pt idx="2124">
                  <c:v>3.88</c:v>
                </c:pt>
                <c:pt idx="2125">
                  <c:v>3.9</c:v>
                </c:pt>
                <c:pt idx="2126">
                  <c:v>3.88</c:v>
                </c:pt>
                <c:pt idx="2127">
                  <c:v>3.84</c:v>
                </c:pt>
                <c:pt idx="2128">
                  <c:v>3.83</c:v>
                </c:pt>
                <c:pt idx="2129">
                  <c:v>3.79</c:v>
                </c:pt>
                <c:pt idx="2130">
                  <c:v>3.78</c:v>
                </c:pt>
                <c:pt idx="2131">
                  <c:v>3.75</c:v>
                </c:pt>
                <c:pt idx="2132">
                  <c:v>3.67</c:v>
                </c:pt>
                <c:pt idx="2133">
                  <c:v>3.71</c:v>
                </c:pt>
                <c:pt idx="2134">
                  <c:v>3.66</c:v>
                </c:pt>
                <c:pt idx="2135">
                  <c:v>3.66</c:v>
                </c:pt>
                <c:pt idx="2136">
                  <c:v>3.62</c:v>
                </c:pt>
                <c:pt idx="2137">
                  <c:v>3.56</c:v>
                </c:pt>
                <c:pt idx="2138">
                  <c:v>3.53</c:v>
                </c:pt>
                <c:pt idx="2139">
                  <c:v>3.49</c:v>
                </c:pt>
                <c:pt idx="2140">
                  <c:v>3.55</c:v>
                </c:pt>
                <c:pt idx="2141">
                  <c:v>3.59</c:v>
                </c:pt>
                <c:pt idx="2142">
                  <c:v>3.62</c:v>
                </c:pt>
                <c:pt idx="2143">
                  <c:v>3.66</c:v>
                </c:pt>
                <c:pt idx="2144">
                  <c:v>3.59</c:v>
                </c:pt>
                <c:pt idx="2145">
                  <c:v>3.55</c:v>
                </c:pt>
                <c:pt idx="2146">
                  <c:v>3.55</c:v>
                </c:pt>
                <c:pt idx="2147">
                  <c:v>3.49</c:v>
                </c:pt>
                <c:pt idx="2148">
                  <c:v>3.4</c:v>
                </c:pt>
                <c:pt idx="2149">
                  <c:v>3.36</c:v>
                </c:pt>
                <c:pt idx="2150">
                  <c:v>3.39</c:v>
                </c:pt>
                <c:pt idx="2151">
                  <c:v>3.37</c:v>
                </c:pt>
                <c:pt idx="2152">
                  <c:v>3.41</c:v>
                </c:pt>
                <c:pt idx="2153">
                  <c:v>3.39</c:v>
                </c:pt>
                <c:pt idx="2154">
                  <c:v>3.4</c:v>
                </c:pt>
                <c:pt idx="2155">
                  <c:v>3.34</c:v>
                </c:pt>
                <c:pt idx="2156">
                  <c:v>3.31</c:v>
                </c:pt>
                <c:pt idx="2157">
                  <c:v>3.32</c:v>
                </c:pt>
                <c:pt idx="2158">
                  <c:v>3.34</c:v>
                </c:pt>
                <c:pt idx="2159">
                  <c:v>3.32</c:v>
                </c:pt>
                <c:pt idx="2160">
                  <c:v>3.37</c:v>
                </c:pt>
                <c:pt idx="2161">
                  <c:v>3.35</c:v>
                </c:pt>
                <c:pt idx="2162">
                  <c:v>3.34</c:v>
                </c:pt>
                <c:pt idx="2163">
                  <c:v>3.4</c:v>
                </c:pt>
                <c:pt idx="2164">
                  <c:v>3.38</c:v>
                </c:pt>
                <c:pt idx="2165">
                  <c:v>3.42</c:v>
                </c:pt>
                <c:pt idx="2166">
                  <c:v>3.53</c:v>
                </c:pt>
                <c:pt idx="2167">
                  <c:v>3.53</c:v>
                </c:pt>
                <c:pt idx="2168">
                  <c:v>3.53</c:v>
                </c:pt>
                <c:pt idx="2169">
                  <c:v>3.56</c:v>
                </c:pt>
                <c:pt idx="2170">
                  <c:v>3.51</c:v>
                </c:pt>
                <c:pt idx="2171">
                  <c:v>3.52</c:v>
                </c:pt>
                <c:pt idx="2172">
                  <c:v>3.63</c:v>
                </c:pt>
                <c:pt idx="2173">
                  <c:v>3.54</c:v>
                </c:pt>
                <c:pt idx="2174">
                  <c:v>3.57</c:v>
                </c:pt>
                <c:pt idx="2175">
                  <c:v>3.54</c:v>
                </c:pt>
                <c:pt idx="2176">
                  <c:v>3.43</c:v>
                </c:pt>
                <c:pt idx="2177">
                  <c:v>3.41</c:v>
                </c:pt>
                <c:pt idx="2178">
                  <c:v>3.4</c:v>
                </c:pt>
                <c:pt idx="2179">
                  <c:v>3.35</c:v>
                </c:pt>
                <c:pt idx="2180">
                  <c:v>3.42</c:v>
                </c:pt>
                <c:pt idx="2181">
                  <c:v>3.51</c:v>
                </c:pt>
                <c:pt idx="2182">
                  <c:v>3.59</c:v>
                </c:pt>
                <c:pt idx="2183">
                  <c:v>3.81</c:v>
                </c:pt>
                <c:pt idx="2184">
                  <c:v>3.91</c:v>
                </c:pt>
                <c:pt idx="2185">
                  <c:v>3.98</c:v>
                </c:pt>
                <c:pt idx="2186">
                  <c:v>3.93</c:v>
                </c:pt>
                <c:pt idx="2187">
                  <c:v>4.46</c:v>
                </c:pt>
                <c:pt idx="2188">
                  <c:v>4.29</c:v>
                </c:pt>
                <c:pt idx="2189">
                  <c:v>4.51</c:v>
                </c:pt>
                <c:pt idx="2190">
                  <c:v>4.37</c:v>
                </c:pt>
                <c:pt idx="2191">
                  <c:v>4.3099999999999996</c:v>
                </c:pt>
                <c:pt idx="2192">
                  <c:v>4.3899999999999997</c:v>
                </c:pt>
                <c:pt idx="2193">
                  <c:v>4.4000000000000004</c:v>
                </c:pt>
                <c:pt idx="2194">
                  <c:v>4.4000000000000004</c:v>
                </c:pt>
                <c:pt idx="2195">
                  <c:v>4.58</c:v>
                </c:pt>
                <c:pt idx="2196">
                  <c:v>4.51</c:v>
                </c:pt>
                <c:pt idx="2197">
                  <c:v>4.57</c:v>
                </c:pt>
                <c:pt idx="2198">
                  <c:v>4.57</c:v>
                </c:pt>
                <c:pt idx="2199">
                  <c:v>4.5</c:v>
                </c:pt>
                <c:pt idx="2200">
                  <c:v>4.32</c:v>
                </c:pt>
                <c:pt idx="2201">
                  <c:v>4.22</c:v>
                </c:pt>
                <c:pt idx="2202">
                  <c:v>4.2300000000000004</c:v>
                </c:pt>
                <c:pt idx="2203">
                  <c:v>4.28</c:v>
                </c:pt>
                <c:pt idx="2204">
                  <c:v>4.13</c:v>
                </c:pt>
                <c:pt idx="2205">
                  <c:v>4.0999999999999996</c:v>
                </c:pt>
                <c:pt idx="2206">
                  <c:v>4.16</c:v>
                </c:pt>
                <c:pt idx="2207">
                  <c:v>4.3499999999999996</c:v>
                </c:pt>
                <c:pt idx="2208">
                  <c:v>4.22</c:v>
                </c:pt>
                <c:pt idx="2209">
                  <c:v>4.29</c:v>
                </c:pt>
                <c:pt idx="2210">
                  <c:v>4.46</c:v>
                </c:pt>
                <c:pt idx="2211">
                  <c:v>4.42</c:v>
                </c:pt>
                <c:pt idx="2212">
                  <c:v>4.47</c:v>
                </c:pt>
                <c:pt idx="2213">
                  <c:v>4.4800000000000004</c:v>
                </c:pt>
                <c:pt idx="2214">
                  <c:v>4.53</c:v>
                </c:pt>
                <c:pt idx="2215">
                  <c:v>4.51</c:v>
                </c:pt>
                <c:pt idx="2216">
                  <c:v>4.41</c:v>
                </c:pt>
                <c:pt idx="2217">
                  <c:v>4.3899999999999997</c:v>
                </c:pt>
                <c:pt idx="2218">
                  <c:v>4.32</c:v>
                </c:pt>
                <c:pt idx="2219">
                  <c:v>4.2300000000000004</c:v>
                </c:pt>
                <c:pt idx="2220">
                  <c:v>4.28</c:v>
                </c:pt>
                <c:pt idx="2221">
                  <c:v>4.33</c:v>
                </c:pt>
                <c:pt idx="2222">
                  <c:v>4.37</c:v>
                </c:pt>
                <c:pt idx="2223">
                  <c:v>4.28</c:v>
                </c:pt>
                <c:pt idx="2224">
                  <c:v>4.37</c:v>
                </c:pt>
                <c:pt idx="2225">
                  <c:v>4.32</c:v>
                </c:pt>
                <c:pt idx="2226">
                  <c:v>4.4000000000000004</c:v>
                </c:pt>
                <c:pt idx="2227">
                  <c:v>4.41</c:v>
                </c:pt>
                <c:pt idx="2228">
                  <c:v>4.34</c:v>
                </c:pt>
                <c:pt idx="2229">
                  <c:v>4.2699999999999996</c:v>
                </c:pt>
                <c:pt idx="2230">
                  <c:v>4.33</c:v>
                </c:pt>
                <c:pt idx="2231">
                  <c:v>4.29</c:v>
                </c:pt>
                <c:pt idx="2232">
                  <c:v>4.21</c:v>
                </c:pt>
                <c:pt idx="2233">
                  <c:v>4.2</c:v>
                </c:pt>
                <c:pt idx="2234">
                  <c:v>4.1399999999999997</c:v>
                </c:pt>
                <c:pt idx="2235">
                  <c:v>4.12</c:v>
                </c:pt>
                <c:pt idx="2236">
                  <c:v>4.1399999999999997</c:v>
                </c:pt>
                <c:pt idx="2237">
                  <c:v>4.2</c:v>
                </c:pt>
                <c:pt idx="2238">
                  <c:v>4.17</c:v>
                </c:pt>
                <c:pt idx="2239">
                  <c:v>4.1399999999999997</c:v>
                </c:pt>
                <c:pt idx="2240">
                  <c:v>4.12</c:v>
                </c:pt>
                <c:pt idx="2241">
                  <c:v>4.1500000000000004</c:v>
                </c:pt>
                <c:pt idx="2242">
                  <c:v>4.13</c:v>
                </c:pt>
                <c:pt idx="2243">
                  <c:v>4.13</c:v>
                </c:pt>
                <c:pt idx="2244">
                  <c:v>4.12</c:v>
                </c:pt>
                <c:pt idx="2245">
                  <c:v>4.1399999999999997</c:v>
                </c:pt>
                <c:pt idx="2246">
                  <c:v>4.12</c:v>
                </c:pt>
                <c:pt idx="2247">
                  <c:v>4.0999999999999996</c:v>
                </c:pt>
                <c:pt idx="2248">
                  <c:v>4.0999999999999996</c:v>
                </c:pt>
                <c:pt idx="2249">
                  <c:v>4.0999999999999996</c:v>
                </c:pt>
                <c:pt idx="2250">
                  <c:v>4.12</c:v>
                </c:pt>
                <c:pt idx="2251">
                  <c:v>4.2300000000000004</c:v>
                </c:pt>
                <c:pt idx="2252">
                  <c:v>4.2</c:v>
                </c:pt>
                <c:pt idx="2253">
                  <c:v>4.1900000000000004</c:v>
                </c:pt>
                <c:pt idx="2254">
                  <c:v>4.12</c:v>
                </c:pt>
                <c:pt idx="2255">
                  <c:v>3.97</c:v>
                </c:pt>
                <c:pt idx="2256">
                  <c:v>3.92</c:v>
                </c:pt>
                <c:pt idx="2257">
                  <c:v>3.98</c:v>
                </c:pt>
                <c:pt idx="2258">
                  <c:v>4.0199999999999996</c:v>
                </c:pt>
                <c:pt idx="2259">
                  <c:v>4.01</c:v>
                </c:pt>
                <c:pt idx="2260">
                  <c:v>3.99</c:v>
                </c:pt>
                <c:pt idx="2261">
                  <c:v>3.97</c:v>
                </c:pt>
                <c:pt idx="2262">
                  <c:v>3.89</c:v>
                </c:pt>
                <c:pt idx="2263">
                  <c:v>3.93</c:v>
                </c:pt>
                <c:pt idx="2264">
                  <c:v>3.8</c:v>
                </c:pt>
                <c:pt idx="2265">
                  <c:v>3.85</c:v>
                </c:pt>
                <c:pt idx="2266">
                  <c:v>3.73</c:v>
                </c:pt>
                <c:pt idx="2267">
                  <c:v>3.66</c:v>
                </c:pt>
                <c:pt idx="2268">
                  <c:v>3.63</c:v>
                </c:pt>
                <c:pt idx="2269">
                  <c:v>3.66</c:v>
                </c:pt>
                <c:pt idx="2270">
                  <c:v>3.59</c:v>
                </c:pt>
                <c:pt idx="2271">
                  <c:v>3.69</c:v>
                </c:pt>
                <c:pt idx="2272">
                  <c:v>3.76</c:v>
                </c:pt>
                <c:pt idx="2273">
                  <c:v>3.8</c:v>
                </c:pt>
                <c:pt idx="2274">
                  <c:v>3.75</c:v>
                </c:pt>
                <c:pt idx="2275">
                  <c:v>3.86</c:v>
                </c:pt>
                <c:pt idx="2276">
                  <c:v>3.78</c:v>
                </c:pt>
                <c:pt idx="2277">
                  <c:v>3.69</c:v>
                </c:pt>
                <c:pt idx="2278">
                  <c:v>3.7</c:v>
                </c:pt>
                <c:pt idx="2279">
                  <c:v>3.66</c:v>
                </c:pt>
                <c:pt idx="2280">
                  <c:v>3.67</c:v>
                </c:pt>
                <c:pt idx="2281">
                  <c:v>3.65</c:v>
                </c:pt>
                <c:pt idx="2282">
                  <c:v>3.68</c:v>
                </c:pt>
                <c:pt idx="2283">
                  <c:v>3.8</c:v>
                </c:pt>
                <c:pt idx="2284">
                  <c:v>3.85</c:v>
                </c:pt>
                <c:pt idx="2285">
                  <c:v>3.84</c:v>
                </c:pt>
                <c:pt idx="2286">
                  <c:v>3.87</c:v>
                </c:pt>
                <c:pt idx="2287">
                  <c:v>3.87</c:v>
                </c:pt>
                <c:pt idx="2288">
                  <c:v>4.04</c:v>
                </c:pt>
                <c:pt idx="2289">
                  <c:v>4</c:v>
                </c:pt>
                <c:pt idx="2290">
                  <c:v>4.0199999999999996</c:v>
                </c:pt>
                <c:pt idx="2291">
                  <c:v>4.08</c:v>
                </c:pt>
                <c:pt idx="2292">
                  <c:v>4.04</c:v>
                </c:pt>
                <c:pt idx="2293">
                  <c:v>4.09</c:v>
                </c:pt>
                <c:pt idx="2294">
                  <c:v>4.04</c:v>
                </c:pt>
                <c:pt idx="2295">
                  <c:v>3.98</c:v>
                </c:pt>
                <c:pt idx="2296">
                  <c:v>3.91</c:v>
                </c:pt>
                <c:pt idx="2297">
                  <c:v>3.94</c:v>
                </c:pt>
                <c:pt idx="2298">
                  <c:v>3.93</c:v>
                </c:pt>
                <c:pt idx="2299">
                  <c:v>3.84</c:v>
                </c:pt>
                <c:pt idx="2300">
                  <c:v>3.89</c:v>
                </c:pt>
                <c:pt idx="2301">
                  <c:v>3.9</c:v>
                </c:pt>
                <c:pt idx="2302">
                  <c:v>3.91</c:v>
                </c:pt>
                <c:pt idx="2303">
                  <c:v>3.86</c:v>
                </c:pt>
                <c:pt idx="2304">
                  <c:v>3.85</c:v>
                </c:pt>
                <c:pt idx="2305">
                  <c:v>3.76</c:v>
                </c:pt>
                <c:pt idx="2306">
                  <c:v>3.82</c:v>
                </c:pt>
                <c:pt idx="2307">
                  <c:v>3.79</c:v>
                </c:pt>
                <c:pt idx="2308">
                  <c:v>3.76</c:v>
                </c:pt>
                <c:pt idx="2309">
                  <c:v>3.87</c:v>
                </c:pt>
                <c:pt idx="2310">
                  <c:v>3.98</c:v>
                </c:pt>
                <c:pt idx="2311">
                  <c:v>3.96</c:v>
                </c:pt>
                <c:pt idx="2312">
                  <c:v>3.93</c:v>
                </c:pt>
                <c:pt idx="2313">
                  <c:v>3.95</c:v>
                </c:pt>
                <c:pt idx="2314">
                  <c:v>3.97</c:v>
                </c:pt>
                <c:pt idx="2315">
                  <c:v>3.9849999999999999</c:v>
                </c:pt>
                <c:pt idx="2316">
                  <c:v>3.97</c:v>
                </c:pt>
                <c:pt idx="2317">
                  <c:v>3.92</c:v>
                </c:pt>
                <c:pt idx="2318">
                  <c:v>3.81</c:v>
                </c:pt>
                <c:pt idx="2319">
                  <c:v>3.79</c:v>
                </c:pt>
                <c:pt idx="2320">
                  <c:v>3.72</c:v>
                </c:pt>
                <c:pt idx="2321">
                  <c:v>3.65</c:v>
                </c:pt>
                <c:pt idx="2322">
                  <c:v>3.65</c:v>
                </c:pt>
                <c:pt idx="2323">
                  <c:v>3.62</c:v>
                </c:pt>
                <c:pt idx="2324">
                  <c:v>3.64</c:v>
                </c:pt>
                <c:pt idx="2325">
                  <c:v>3.68</c:v>
                </c:pt>
                <c:pt idx="2326">
                  <c:v>3.73</c:v>
                </c:pt>
                <c:pt idx="2327">
                  <c:v>3.71</c:v>
                </c:pt>
                <c:pt idx="2328">
                  <c:v>3.71</c:v>
                </c:pt>
                <c:pt idx="2329">
                  <c:v>3.59</c:v>
                </c:pt>
                <c:pt idx="2330">
                  <c:v>3.58</c:v>
                </c:pt>
                <c:pt idx="2331">
                  <c:v>3.59</c:v>
                </c:pt>
                <c:pt idx="2332">
                  <c:v>3.66</c:v>
                </c:pt>
                <c:pt idx="2333">
                  <c:v>3.61</c:v>
                </c:pt>
                <c:pt idx="2334">
                  <c:v>3.57</c:v>
                </c:pt>
                <c:pt idx="2335">
                  <c:v>3.58</c:v>
                </c:pt>
                <c:pt idx="2336">
                  <c:v>3.64</c:v>
                </c:pt>
                <c:pt idx="2337">
                  <c:v>3.66</c:v>
                </c:pt>
                <c:pt idx="2338">
                  <c:v>3.6</c:v>
                </c:pt>
                <c:pt idx="2339">
                  <c:v>3.54</c:v>
                </c:pt>
                <c:pt idx="2340">
                  <c:v>3.56</c:v>
                </c:pt>
                <c:pt idx="2341">
                  <c:v>3.48</c:v>
                </c:pt>
                <c:pt idx="2342">
                  <c:v>3.41</c:v>
                </c:pt>
                <c:pt idx="2343">
                  <c:v>3.42</c:v>
                </c:pt>
                <c:pt idx="2344">
                  <c:v>3.45</c:v>
                </c:pt>
                <c:pt idx="2345">
                  <c:v>3.48</c:v>
                </c:pt>
                <c:pt idx="2346">
                  <c:v>3.43</c:v>
                </c:pt>
                <c:pt idx="2347">
                  <c:v>3.45</c:v>
                </c:pt>
                <c:pt idx="2348">
                  <c:v>3.43</c:v>
                </c:pt>
                <c:pt idx="2349">
                  <c:v>3.43</c:v>
                </c:pt>
                <c:pt idx="2350">
                  <c:v>3.46</c:v>
                </c:pt>
                <c:pt idx="2351">
                  <c:v>3.44</c:v>
                </c:pt>
                <c:pt idx="2352">
                  <c:v>3.5</c:v>
                </c:pt>
                <c:pt idx="2353">
                  <c:v>3.48</c:v>
                </c:pt>
                <c:pt idx="2354">
                  <c:v>3.42</c:v>
                </c:pt>
                <c:pt idx="2355">
                  <c:v>3.42</c:v>
                </c:pt>
                <c:pt idx="2356">
                  <c:v>3.47</c:v>
                </c:pt>
                <c:pt idx="2357">
                  <c:v>3.52</c:v>
                </c:pt>
                <c:pt idx="2358">
                  <c:v>3.47</c:v>
                </c:pt>
                <c:pt idx="2359">
                  <c:v>3.54</c:v>
                </c:pt>
                <c:pt idx="2360">
                  <c:v>3.57</c:v>
                </c:pt>
                <c:pt idx="2361">
                  <c:v>3.94</c:v>
                </c:pt>
                <c:pt idx="2362">
                  <c:v>4.03</c:v>
                </c:pt>
                <c:pt idx="2363">
                  <c:v>4.08</c:v>
                </c:pt>
                <c:pt idx="2364">
                  <c:v>4.13</c:v>
                </c:pt>
                <c:pt idx="2365">
                  <c:v>4.16</c:v>
                </c:pt>
                <c:pt idx="2366">
                  <c:v>4.3</c:v>
                </c:pt>
                <c:pt idx="2367">
                  <c:v>4.32</c:v>
                </c:pt>
                <c:pt idx="2368">
                  <c:v>4.2</c:v>
                </c:pt>
                <c:pt idx="2369">
                  <c:v>4.12</c:v>
                </c:pt>
                <c:pt idx="2370">
                  <c:v>4.09</c:v>
                </c:pt>
                <c:pt idx="2371">
                  <c:v>4.1900000000000004</c:v>
                </c:pt>
                <c:pt idx="2372">
                  <c:v>4.1900000000000004</c:v>
                </c:pt>
                <c:pt idx="2373">
                  <c:v>4.17</c:v>
                </c:pt>
                <c:pt idx="2374">
                  <c:v>4.1500000000000004</c:v>
                </c:pt>
                <c:pt idx="2375">
                  <c:v>4.16</c:v>
                </c:pt>
                <c:pt idx="2376">
                  <c:v>4.0999999999999996</c:v>
                </c:pt>
                <c:pt idx="2377">
                  <c:v>4.21</c:v>
                </c:pt>
                <c:pt idx="2378">
                  <c:v>4.3</c:v>
                </c:pt>
                <c:pt idx="2379">
                  <c:v>4.2300000000000004</c:v>
                </c:pt>
                <c:pt idx="2380">
                  <c:v>4.1399999999999997</c:v>
                </c:pt>
                <c:pt idx="2381">
                  <c:v>4.0999999999999996</c:v>
                </c:pt>
                <c:pt idx="2382">
                  <c:v>4.08</c:v>
                </c:pt>
                <c:pt idx="2383">
                  <c:v>3.97</c:v>
                </c:pt>
                <c:pt idx="2384">
                  <c:v>4.03</c:v>
                </c:pt>
                <c:pt idx="2385">
                  <c:v>4.0199999999999996</c:v>
                </c:pt>
                <c:pt idx="2386">
                  <c:v>4.05</c:v>
                </c:pt>
                <c:pt idx="2387">
                  <c:v>4.0199999999999996</c:v>
                </c:pt>
                <c:pt idx="2388">
                  <c:v>3.95</c:v>
                </c:pt>
                <c:pt idx="2389">
                  <c:v>3.94</c:v>
                </c:pt>
                <c:pt idx="2390">
                  <c:v>3.89</c:v>
                </c:pt>
                <c:pt idx="2391">
                  <c:v>3.91</c:v>
                </c:pt>
                <c:pt idx="2392">
                  <c:v>3.9</c:v>
                </c:pt>
                <c:pt idx="2393">
                  <c:v>3.88</c:v>
                </c:pt>
                <c:pt idx="2394">
                  <c:v>3.96</c:v>
                </c:pt>
                <c:pt idx="2395">
                  <c:v>4.03</c:v>
                </c:pt>
                <c:pt idx="2396">
                  <c:v>3.96</c:v>
                </c:pt>
                <c:pt idx="2397">
                  <c:v>3.92</c:v>
                </c:pt>
                <c:pt idx="2398">
                  <c:v>3.93</c:v>
                </c:pt>
                <c:pt idx="2399">
                  <c:v>3.9</c:v>
                </c:pt>
                <c:pt idx="2400">
                  <c:v>3.89</c:v>
                </c:pt>
                <c:pt idx="2401">
                  <c:v>3.86</c:v>
                </c:pt>
                <c:pt idx="2402">
                  <c:v>3.82</c:v>
                </c:pt>
                <c:pt idx="2403">
                  <c:v>3.78</c:v>
                </c:pt>
                <c:pt idx="2404">
                  <c:v>3.78</c:v>
                </c:pt>
                <c:pt idx="2405">
                  <c:v>3.83</c:v>
                </c:pt>
                <c:pt idx="2406">
                  <c:v>3.83</c:v>
                </c:pt>
                <c:pt idx="2407">
                  <c:v>3.85</c:v>
                </c:pt>
                <c:pt idx="2408">
                  <c:v>3.91</c:v>
                </c:pt>
                <c:pt idx="2409">
                  <c:v>3.88</c:v>
                </c:pt>
                <c:pt idx="2410">
                  <c:v>3.94</c:v>
                </c:pt>
                <c:pt idx="2411">
                  <c:v>3.94</c:v>
                </c:pt>
                <c:pt idx="2412">
                  <c:v>3.9</c:v>
                </c:pt>
                <c:pt idx="2413">
                  <c:v>3.95</c:v>
                </c:pt>
                <c:pt idx="2414">
                  <c:v>3.92</c:v>
                </c:pt>
                <c:pt idx="2415">
                  <c:v>3.9</c:v>
                </c:pt>
                <c:pt idx="2416">
                  <c:v>3.94</c:v>
                </c:pt>
                <c:pt idx="2417">
                  <c:v>3.93</c:v>
                </c:pt>
                <c:pt idx="2418">
                  <c:v>3.94</c:v>
                </c:pt>
                <c:pt idx="2419">
                  <c:v>3.99</c:v>
                </c:pt>
                <c:pt idx="2420">
                  <c:v>3.95</c:v>
                </c:pt>
                <c:pt idx="2421">
                  <c:v>3.99</c:v>
                </c:pt>
                <c:pt idx="2422">
                  <c:v>4.04</c:v>
                </c:pt>
                <c:pt idx="2423">
                  <c:v>4.1500000000000004</c:v>
                </c:pt>
                <c:pt idx="2424">
                  <c:v>4.22</c:v>
                </c:pt>
                <c:pt idx="2425">
                  <c:v>4.32</c:v>
                </c:pt>
                <c:pt idx="2426">
                  <c:v>4.38</c:v>
                </c:pt>
                <c:pt idx="2427">
                  <c:v>4.4000000000000004</c:v>
                </c:pt>
                <c:pt idx="2428">
                  <c:v>4.43</c:v>
                </c:pt>
                <c:pt idx="2429">
                  <c:v>4.46</c:v>
                </c:pt>
                <c:pt idx="2430">
                  <c:v>4.4400000000000004</c:v>
                </c:pt>
                <c:pt idx="2431">
                  <c:v>4.45</c:v>
                </c:pt>
                <c:pt idx="2432">
                  <c:v>4.4400000000000004</c:v>
                </c:pt>
                <c:pt idx="2433">
                  <c:v>4.4000000000000004</c:v>
                </c:pt>
                <c:pt idx="2434">
                  <c:v>4.42</c:v>
                </c:pt>
                <c:pt idx="2435">
                  <c:v>4.47</c:v>
                </c:pt>
                <c:pt idx="2436">
                  <c:v>4.58</c:v>
                </c:pt>
                <c:pt idx="2437">
                  <c:v>4.55</c:v>
                </c:pt>
                <c:pt idx="2438">
                  <c:v>4.55</c:v>
                </c:pt>
                <c:pt idx="2439">
                  <c:v>4.6100000000000003</c:v>
                </c:pt>
                <c:pt idx="2440">
                  <c:v>4.66</c:v>
                </c:pt>
                <c:pt idx="2441">
                  <c:v>4.5599999999999996</c:v>
                </c:pt>
                <c:pt idx="2442">
                  <c:v>4.54</c:v>
                </c:pt>
                <c:pt idx="2443">
                  <c:v>4.62</c:v>
                </c:pt>
                <c:pt idx="2444">
                  <c:v>4.57</c:v>
                </c:pt>
                <c:pt idx="2445">
                  <c:v>4.55</c:v>
                </c:pt>
                <c:pt idx="2446">
                  <c:v>4.5199999999999996</c:v>
                </c:pt>
                <c:pt idx="2447">
                  <c:v>4.53</c:v>
                </c:pt>
                <c:pt idx="2448">
                  <c:v>4.5199999999999996</c:v>
                </c:pt>
                <c:pt idx="2449">
                  <c:v>4.54</c:v>
                </c:pt>
                <c:pt idx="2450">
                  <c:v>4.5999999999999996</c:v>
                </c:pt>
                <c:pt idx="2451">
                  <c:v>4.59</c:v>
                </c:pt>
                <c:pt idx="2452">
                  <c:v>4.53</c:v>
                </c:pt>
                <c:pt idx="2453">
                  <c:v>4.51</c:v>
                </c:pt>
                <c:pt idx="2454">
                  <c:v>4.5199999999999996</c:v>
                </c:pt>
                <c:pt idx="2455">
                  <c:v>4.54</c:v>
                </c:pt>
                <c:pt idx="2456">
                  <c:v>4.5999999999999996</c:v>
                </c:pt>
                <c:pt idx="2457">
                  <c:v>4.6500000000000004</c:v>
                </c:pt>
                <c:pt idx="2458">
                  <c:v>4.72</c:v>
                </c:pt>
                <c:pt idx="2459">
                  <c:v>4.71</c:v>
                </c:pt>
                <c:pt idx="2460">
                  <c:v>4.9000000000000004</c:v>
                </c:pt>
                <c:pt idx="2461">
                  <c:v>4.8499999999999996</c:v>
                </c:pt>
                <c:pt idx="2462">
                  <c:v>4.8600000000000003</c:v>
                </c:pt>
                <c:pt idx="2463">
                  <c:v>4.83</c:v>
                </c:pt>
                <c:pt idx="2464">
                  <c:v>4.9400000000000004</c:v>
                </c:pt>
                <c:pt idx="2465">
                  <c:v>4.9400000000000004</c:v>
                </c:pt>
                <c:pt idx="2466">
                  <c:v>4.8099999999999996</c:v>
                </c:pt>
                <c:pt idx="2467">
                  <c:v>4.8099999999999996</c:v>
                </c:pt>
                <c:pt idx="2468">
                  <c:v>4.75</c:v>
                </c:pt>
                <c:pt idx="2469">
                  <c:v>4.63</c:v>
                </c:pt>
                <c:pt idx="2470">
                  <c:v>4.62</c:v>
                </c:pt>
                <c:pt idx="2471">
                  <c:v>4.55</c:v>
                </c:pt>
                <c:pt idx="2472">
                  <c:v>4.51</c:v>
                </c:pt>
                <c:pt idx="2473">
                  <c:v>4.45</c:v>
                </c:pt>
                <c:pt idx="2474">
                  <c:v>4.45</c:v>
                </c:pt>
                <c:pt idx="2475">
                  <c:v>4.45</c:v>
                </c:pt>
                <c:pt idx="2476">
                  <c:v>4.46</c:v>
                </c:pt>
                <c:pt idx="2477">
                  <c:v>4.41</c:v>
                </c:pt>
                <c:pt idx="2478">
                  <c:v>4.37</c:v>
                </c:pt>
                <c:pt idx="2479">
                  <c:v>4.3499999999999996</c:v>
                </c:pt>
                <c:pt idx="2480">
                  <c:v>4.3499999999999996</c:v>
                </c:pt>
                <c:pt idx="2481">
                  <c:v>4.41</c:v>
                </c:pt>
                <c:pt idx="2482">
                  <c:v>4.3099999999999996</c:v>
                </c:pt>
                <c:pt idx="2483">
                  <c:v>4.28</c:v>
                </c:pt>
                <c:pt idx="2484">
                  <c:v>4.0599999999999996</c:v>
                </c:pt>
                <c:pt idx="2485">
                  <c:v>4.08</c:v>
                </c:pt>
                <c:pt idx="2486">
                  <c:v>4.12</c:v>
                </c:pt>
                <c:pt idx="2487">
                  <c:v>4.17</c:v>
                </c:pt>
                <c:pt idx="2488">
                  <c:v>4.2</c:v>
                </c:pt>
                <c:pt idx="2489">
                  <c:v>4.1399999999999997</c:v>
                </c:pt>
                <c:pt idx="2490">
                  <c:v>4.0999999999999996</c:v>
                </c:pt>
                <c:pt idx="2491">
                  <c:v>4.07</c:v>
                </c:pt>
                <c:pt idx="2492">
                  <c:v>4.0599999999999996</c:v>
                </c:pt>
                <c:pt idx="2493">
                  <c:v>3.99</c:v>
                </c:pt>
                <c:pt idx="2494">
                  <c:v>3.82</c:v>
                </c:pt>
                <c:pt idx="2495">
                  <c:v>3.82</c:v>
                </c:pt>
                <c:pt idx="2496">
                  <c:v>3.84</c:v>
                </c:pt>
                <c:pt idx="2497">
                  <c:v>3.73</c:v>
                </c:pt>
                <c:pt idx="2498">
                  <c:v>3.75</c:v>
                </c:pt>
                <c:pt idx="2499">
                  <c:v>3.75</c:v>
                </c:pt>
                <c:pt idx="2500">
                  <c:v>3.81</c:v>
                </c:pt>
                <c:pt idx="2501">
                  <c:v>3.75</c:v>
                </c:pt>
                <c:pt idx="2502">
                  <c:v>3.75</c:v>
                </c:pt>
                <c:pt idx="2503">
                  <c:v>3.6</c:v>
                </c:pt>
                <c:pt idx="2504">
                  <c:v>3.6</c:v>
                </c:pt>
                <c:pt idx="2505">
                  <c:v>3.55</c:v>
                </c:pt>
                <c:pt idx="2506">
                  <c:v>3.58</c:v>
                </c:pt>
                <c:pt idx="2507">
                  <c:v>3.49</c:v>
                </c:pt>
                <c:pt idx="2508">
                  <c:v>3.56</c:v>
                </c:pt>
                <c:pt idx="2509">
                  <c:v>3.73</c:v>
                </c:pt>
                <c:pt idx="2510">
                  <c:v>3.64</c:v>
                </c:pt>
                <c:pt idx="2511">
                  <c:v>3.65</c:v>
                </c:pt>
                <c:pt idx="2512">
                  <c:v>3.57</c:v>
                </c:pt>
                <c:pt idx="2513">
                  <c:v>3.69</c:v>
                </c:pt>
                <c:pt idx="2514">
                  <c:v>3.75</c:v>
                </c:pt>
                <c:pt idx="2515">
                  <c:v>3.78</c:v>
                </c:pt>
                <c:pt idx="2516">
                  <c:v>3.69</c:v>
                </c:pt>
                <c:pt idx="2517">
                  <c:v>3.75</c:v>
                </c:pt>
                <c:pt idx="2518">
                  <c:v>3.66</c:v>
                </c:pt>
                <c:pt idx="2519">
                  <c:v>3.68</c:v>
                </c:pt>
                <c:pt idx="2520">
                  <c:v>3.68</c:v>
                </c:pt>
                <c:pt idx="2521">
                  <c:v>3.73</c:v>
                </c:pt>
                <c:pt idx="2522">
                  <c:v>3.73</c:v>
                </c:pt>
                <c:pt idx="2523">
                  <c:v>3.74</c:v>
                </c:pt>
                <c:pt idx="2524">
                  <c:v>3.72</c:v>
                </c:pt>
                <c:pt idx="2525">
                  <c:v>3.64</c:v>
                </c:pt>
                <c:pt idx="2526">
                  <c:v>3.65</c:v>
                </c:pt>
                <c:pt idx="2527">
                  <c:v>3.6</c:v>
                </c:pt>
                <c:pt idx="2528">
                  <c:v>3.51</c:v>
                </c:pt>
                <c:pt idx="2529">
                  <c:v>3.45</c:v>
                </c:pt>
                <c:pt idx="2530">
                  <c:v>3.47</c:v>
                </c:pt>
                <c:pt idx="2531">
                  <c:v>3.49</c:v>
                </c:pt>
                <c:pt idx="2532">
                  <c:v>3.45</c:v>
                </c:pt>
                <c:pt idx="2533">
                  <c:v>3.29</c:v>
                </c:pt>
                <c:pt idx="2534">
                  <c:v>3.36</c:v>
                </c:pt>
                <c:pt idx="2535">
                  <c:v>3.65</c:v>
                </c:pt>
                <c:pt idx="2536">
                  <c:v>3.5</c:v>
                </c:pt>
                <c:pt idx="2537">
                  <c:v>3.33</c:v>
                </c:pt>
                <c:pt idx="2538">
                  <c:v>3.33</c:v>
                </c:pt>
                <c:pt idx="2539">
                  <c:v>3.31</c:v>
                </c:pt>
                <c:pt idx="2540">
                  <c:v>3.33</c:v>
                </c:pt>
                <c:pt idx="2541">
                  <c:v>3.23</c:v>
                </c:pt>
                <c:pt idx="2542">
                  <c:v>3.26</c:v>
                </c:pt>
                <c:pt idx="2543">
                  <c:v>3.28</c:v>
                </c:pt>
                <c:pt idx="2544">
                  <c:v>3.24</c:v>
                </c:pt>
                <c:pt idx="2545">
                  <c:v>3.15</c:v>
                </c:pt>
                <c:pt idx="2546">
                  <c:v>3.18</c:v>
                </c:pt>
                <c:pt idx="2547">
                  <c:v>3.21</c:v>
                </c:pt>
                <c:pt idx="2548">
                  <c:v>3.13</c:v>
                </c:pt>
                <c:pt idx="2549">
                  <c:v>3.13</c:v>
                </c:pt>
                <c:pt idx="2550">
                  <c:v>3.07</c:v>
                </c:pt>
                <c:pt idx="2551">
                  <c:v>3.03</c:v>
                </c:pt>
                <c:pt idx="2552">
                  <c:v>2.98</c:v>
                </c:pt>
                <c:pt idx="2553">
                  <c:v>3.01</c:v>
                </c:pt>
                <c:pt idx="2554">
                  <c:v>2.99</c:v>
                </c:pt>
                <c:pt idx="2555">
                  <c:v>2.88</c:v>
                </c:pt>
                <c:pt idx="2556">
                  <c:v>2.96</c:v>
                </c:pt>
                <c:pt idx="2557">
                  <c:v>2.99</c:v>
                </c:pt>
                <c:pt idx="2558">
                  <c:v>2.91</c:v>
                </c:pt>
                <c:pt idx="2559">
                  <c:v>2.93</c:v>
                </c:pt>
                <c:pt idx="2560">
                  <c:v>2.86</c:v>
                </c:pt>
                <c:pt idx="2561">
                  <c:v>2.87</c:v>
                </c:pt>
                <c:pt idx="2562">
                  <c:v>2.9</c:v>
                </c:pt>
                <c:pt idx="2563">
                  <c:v>2.88</c:v>
                </c:pt>
                <c:pt idx="2564">
                  <c:v>2.87</c:v>
                </c:pt>
                <c:pt idx="2565">
                  <c:v>2.81</c:v>
                </c:pt>
                <c:pt idx="2566">
                  <c:v>2.8</c:v>
                </c:pt>
                <c:pt idx="2567">
                  <c:v>2.81</c:v>
                </c:pt>
                <c:pt idx="2568">
                  <c:v>2.78</c:v>
                </c:pt>
                <c:pt idx="2569">
                  <c:v>2.84</c:v>
                </c:pt>
                <c:pt idx="2570">
                  <c:v>2.72</c:v>
                </c:pt>
                <c:pt idx="2571">
                  <c:v>2.72</c:v>
                </c:pt>
                <c:pt idx="2572">
                  <c:v>2.71</c:v>
                </c:pt>
                <c:pt idx="2573">
                  <c:v>2.71</c:v>
                </c:pt>
                <c:pt idx="2574">
                  <c:v>2.67</c:v>
                </c:pt>
                <c:pt idx="2575">
                  <c:v>2.665</c:v>
                </c:pt>
                <c:pt idx="2576">
                  <c:v>2.65</c:v>
                </c:pt>
                <c:pt idx="2577">
                  <c:v>2.79</c:v>
                </c:pt>
                <c:pt idx="2578">
                  <c:v>2.77</c:v>
                </c:pt>
                <c:pt idx="2579">
                  <c:v>2.73</c:v>
                </c:pt>
                <c:pt idx="2580">
                  <c:v>2.73</c:v>
                </c:pt>
                <c:pt idx="2581">
                  <c:v>2.73</c:v>
                </c:pt>
                <c:pt idx="2582">
                  <c:v>2.81</c:v>
                </c:pt>
                <c:pt idx="2583">
                  <c:v>2.97</c:v>
                </c:pt>
                <c:pt idx="2584">
                  <c:v>3.02</c:v>
                </c:pt>
                <c:pt idx="2585">
                  <c:v>3.05</c:v>
                </c:pt>
                <c:pt idx="2586">
                  <c:v>3.09</c:v>
                </c:pt>
                <c:pt idx="2587">
                  <c:v>3.17</c:v>
                </c:pt>
                <c:pt idx="2588">
                  <c:v>3.18</c:v>
                </c:pt>
                <c:pt idx="2589">
                  <c:v>3.13</c:v>
                </c:pt>
                <c:pt idx="2590">
                  <c:v>3.04</c:v>
                </c:pt>
                <c:pt idx="2591">
                  <c:v>2.97</c:v>
                </c:pt>
                <c:pt idx="2592">
                  <c:v>2.98</c:v>
                </c:pt>
                <c:pt idx="2593">
                  <c:v>2.96</c:v>
                </c:pt>
                <c:pt idx="2594">
                  <c:v>2.94</c:v>
                </c:pt>
                <c:pt idx="2595">
                  <c:v>3</c:v>
                </c:pt>
                <c:pt idx="2596">
                  <c:v>2.95</c:v>
                </c:pt>
                <c:pt idx="2597">
                  <c:v>2.99</c:v>
                </c:pt>
                <c:pt idx="2598">
                  <c:v>2.96</c:v>
                </c:pt>
                <c:pt idx="2599">
                  <c:v>2.93</c:v>
                </c:pt>
                <c:pt idx="2600">
                  <c:v>3.02</c:v>
                </c:pt>
                <c:pt idx="2601">
                  <c:v>2.98</c:v>
                </c:pt>
                <c:pt idx="2602">
                  <c:v>2.9</c:v>
                </c:pt>
                <c:pt idx="2603">
                  <c:v>2.88</c:v>
                </c:pt>
                <c:pt idx="2604">
                  <c:v>2.78</c:v>
                </c:pt>
                <c:pt idx="2605">
                  <c:v>2.8</c:v>
                </c:pt>
                <c:pt idx="2606">
                  <c:v>2.77</c:v>
                </c:pt>
                <c:pt idx="2607">
                  <c:v>2.87</c:v>
                </c:pt>
                <c:pt idx="2608">
                  <c:v>2.86</c:v>
                </c:pt>
                <c:pt idx="2609">
                  <c:v>2.87</c:v>
                </c:pt>
                <c:pt idx="2610">
                  <c:v>2.87</c:v>
                </c:pt>
                <c:pt idx="2611">
                  <c:v>2.88</c:v>
                </c:pt>
                <c:pt idx="2612">
                  <c:v>2.86</c:v>
                </c:pt>
                <c:pt idx="2613">
                  <c:v>2.88</c:v>
                </c:pt>
                <c:pt idx="2614">
                  <c:v>3.01</c:v>
                </c:pt>
                <c:pt idx="2615">
                  <c:v>2.99</c:v>
                </c:pt>
                <c:pt idx="2616">
                  <c:v>3.05</c:v>
                </c:pt>
                <c:pt idx="2617">
                  <c:v>3.09</c:v>
                </c:pt>
                <c:pt idx="2618">
                  <c:v>3.14</c:v>
                </c:pt>
                <c:pt idx="2619">
                  <c:v>3.09</c:v>
                </c:pt>
                <c:pt idx="2620">
                  <c:v>2.98</c:v>
                </c:pt>
                <c:pt idx="2621">
                  <c:v>3.1</c:v>
                </c:pt>
                <c:pt idx="2622">
                  <c:v>3.1</c:v>
                </c:pt>
                <c:pt idx="2623">
                  <c:v>3.11</c:v>
                </c:pt>
                <c:pt idx="2624">
                  <c:v>3.1</c:v>
                </c:pt>
                <c:pt idx="2625">
                  <c:v>3.12</c:v>
                </c:pt>
                <c:pt idx="2626">
                  <c:v>3.05</c:v>
                </c:pt>
                <c:pt idx="2627">
                  <c:v>3.11</c:v>
                </c:pt>
                <c:pt idx="2628">
                  <c:v>3.22</c:v>
                </c:pt>
                <c:pt idx="2629">
                  <c:v>3.45</c:v>
                </c:pt>
                <c:pt idx="2630">
                  <c:v>3.56</c:v>
                </c:pt>
                <c:pt idx="2631">
                  <c:v>3.55</c:v>
                </c:pt>
                <c:pt idx="2632">
                  <c:v>3.55</c:v>
                </c:pt>
                <c:pt idx="2633">
                  <c:v>3.69</c:v>
                </c:pt>
                <c:pt idx="2634">
                  <c:v>3.92</c:v>
                </c:pt>
                <c:pt idx="2635">
                  <c:v>3.89</c:v>
                </c:pt>
                <c:pt idx="2636">
                  <c:v>3.76</c:v>
                </c:pt>
                <c:pt idx="2637">
                  <c:v>3.85</c:v>
                </c:pt>
                <c:pt idx="2638">
                  <c:v>4.16</c:v>
                </c:pt>
                <c:pt idx="2639">
                  <c:v>4.42</c:v>
                </c:pt>
                <c:pt idx="2640">
                  <c:v>4.67</c:v>
                </c:pt>
                <c:pt idx="2641">
                  <c:v>4.72</c:v>
                </c:pt>
                <c:pt idx="2642">
                  <c:v>5</c:v>
                </c:pt>
                <c:pt idx="2643">
                  <c:v>5.1100000000000003</c:v>
                </c:pt>
                <c:pt idx="2644">
                  <c:v>5.0999999999999996</c:v>
                </c:pt>
                <c:pt idx="2645">
                  <c:v>5.27</c:v>
                </c:pt>
                <c:pt idx="2646">
                  <c:v>5.3</c:v>
                </c:pt>
                <c:pt idx="2647">
                  <c:v>5.25</c:v>
                </c:pt>
                <c:pt idx="2648">
                  <c:v>5.0999999999999996</c:v>
                </c:pt>
                <c:pt idx="2649">
                  <c:v>5.09</c:v>
                </c:pt>
                <c:pt idx="2650">
                  <c:v>5.23</c:v>
                </c:pt>
                <c:pt idx="2651">
                  <c:v>5.78</c:v>
                </c:pt>
                <c:pt idx="2652">
                  <c:v>5.81</c:v>
                </c:pt>
                <c:pt idx="2653">
                  <c:v>5.7</c:v>
                </c:pt>
                <c:pt idx="2654">
                  <c:v>5.3</c:v>
                </c:pt>
                <c:pt idx="2655">
                  <c:v>5.51</c:v>
                </c:pt>
                <c:pt idx="2656">
                  <c:v>5.54</c:v>
                </c:pt>
                <c:pt idx="2657">
                  <c:v>5.3</c:v>
                </c:pt>
                <c:pt idx="2658">
                  <c:v>4.99</c:v>
                </c:pt>
                <c:pt idx="2659">
                  <c:v>5.22</c:v>
                </c:pt>
                <c:pt idx="2660">
                  <c:v>5.13</c:v>
                </c:pt>
                <c:pt idx="2661">
                  <c:v>5.55</c:v>
                </c:pt>
                <c:pt idx="2662">
                  <c:v>5.66</c:v>
                </c:pt>
                <c:pt idx="2663">
                  <c:v>5.89</c:v>
                </c:pt>
                <c:pt idx="2664">
                  <c:v>6.02</c:v>
                </c:pt>
                <c:pt idx="2665">
                  <c:v>6.29</c:v>
                </c:pt>
                <c:pt idx="2666">
                  <c:v>6.7</c:v>
                </c:pt>
                <c:pt idx="2667">
                  <c:v>6.66</c:v>
                </c:pt>
                <c:pt idx="2668">
                  <c:v>6.92</c:v>
                </c:pt>
                <c:pt idx="2669">
                  <c:v>6.94</c:v>
                </c:pt>
                <c:pt idx="2670">
                  <c:v>7.08</c:v>
                </c:pt>
                <c:pt idx="2671">
                  <c:v>6.95</c:v>
                </c:pt>
                <c:pt idx="2672">
                  <c:v>7.08</c:v>
                </c:pt>
                <c:pt idx="2673">
                  <c:v>6.61</c:v>
                </c:pt>
                <c:pt idx="2674">
                  <c:v>6.58</c:v>
                </c:pt>
                <c:pt idx="2675">
                  <c:v>6.49</c:v>
                </c:pt>
                <c:pt idx="2676">
                  <c:v>6.33</c:v>
                </c:pt>
                <c:pt idx="2677">
                  <c:v>6.31</c:v>
                </c:pt>
                <c:pt idx="2678">
                  <c:v>6.27</c:v>
                </c:pt>
                <c:pt idx="2679">
                  <c:v>6.42</c:v>
                </c:pt>
                <c:pt idx="2680">
                  <c:v>6.48</c:v>
                </c:pt>
                <c:pt idx="2681">
                  <c:v>6.33</c:v>
                </c:pt>
                <c:pt idx="2682">
                  <c:v>6.15</c:v>
                </c:pt>
                <c:pt idx="2683">
                  <c:v>6.13</c:v>
                </c:pt>
                <c:pt idx="2684">
                  <c:v>6.09</c:v>
                </c:pt>
                <c:pt idx="2685">
                  <c:v>6.12</c:v>
                </c:pt>
                <c:pt idx="2686">
                  <c:v>6.32</c:v>
                </c:pt>
                <c:pt idx="2687">
                  <c:v>6.5</c:v>
                </c:pt>
                <c:pt idx="2688">
                  <c:v>6.65</c:v>
                </c:pt>
                <c:pt idx="2689">
                  <c:v>6.73</c:v>
                </c:pt>
                <c:pt idx="2690">
                  <c:v>6.6</c:v>
                </c:pt>
                <c:pt idx="2691">
                  <c:v>6.42</c:v>
                </c:pt>
                <c:pt idx="2692">
                  <c:v>6.32</c:v>
                </c:pt>
                <c:pt idx="2693">
                  <c:v>6.28</c:v>
                </c:pt>
                <c:pt idx="2694">
                  <c:v>6.27</c:v>
                </c:pt>
                <c:pt idx="2695">
                  <c:v>6.39</c:v>
                </c:pt>
                <c:pt idx="2696">
                  <c:v>6.43</c:v>
                </c:pt>
                <c:pt idx="2697">
                  <c:v>6.39</c:v>
                </c:pt>
                <c:pt idx="2698">
                  <c:v>6.35</c:v>
                </c:pt>
                <c:pt idx="2699">
                  <c:v>6.39</c:v>
                </c:pt>
                <c:pt idx="2700">
                  <c:v>6.57</c:v>
                </c:pt>
                <c:pt idx="2701">
                  <c:v>6.79</c:v>
                </c:pt>
                <c:pt idx="2702">
                  <c:v>6.71</c:v>
                </c:pt>
                <c:pt idx="2703">
                  <c:v>6.69</c:v>
                </c:pt>
                <c:pt idx="2704">
                  <c:v>6.67</c:v>
                </c:pt>
                <c:pt idx="2705">
                  <c:v>6.71</c:v>
                </c:pt>
                <c:pt idx="2706">
                  <c:v>6.81</c:v>
                </c:pt>
                <c:pt idx="2707">
                  <c:v>6.96</c:v>
                </c:pt>
                <c:pt idx="2708">
                  <c:v>6.78</c:v>
                </c:pt>
                <c:pt idx="2709">
                  <c:v>6.81</c:v>
                </c:pt>
                <c:pt idx="2710">
                  <c:v>6.9</c:v>
                </c:pt>
                <c:pt idx="2711">
                  <c:v>6.96</c:v>
                </c:pt>
                <c:pt idx="2712">
                  <c:v>7.09</c:v>
                </c:pt>
                <c:pt idx="2713">
                  <c:v>7.23</c:v>
                </c:pt>
                <c:pt idx="2714">
                  <c:v>7.18</c:v>
                </c:pt>
                <c:pt idx="2715">
                  <c:v>7.12</c:v>
                </c:pt>
                <c:pt idx="2716">
                  <c:v>7.18</c:v>
                </c:pt>
                <c:pt idx="2717">
                  <c:v>7.19</c:v>
                </c:pt>
                <c:pt idx="2718">
                  <c:v>7.31</c:v>
                </c:pt>
                <c:pt idx="2719">
                  <c:v>7.49</c:v>
                </c:pt>
                <c:pt idx="2720">
                  <c:v>7.57</c:v>
                </c:pt>
                <c:pt idx="2721">
                  <c:v>7.63</c:v>
                </c:pt>
                <c:pt idx="2722">
                  <c:v>7.79</c:v>
                </c:pt>
                <c:pt idx="2723">
                  <c:v>7.76</c:v>
                </c:pt>
                <c:pt idx="2724">
                  <c:v>7.5</c:v>
                </c:pt>
                <c:pt idx="2725">
                  <c:v>7.44</c:v>
                </c:pt>
                <c:pt idx="2726">
                  <c:v>7.29</c:v>
                </c:pt>
                <c:pt idx="2727">
                  <c:v>7.22</c:v>
                </c:pt>
                <c:pt idx="2728">
                  <c:v>7.03</c:v>
                </c:pt>
                <c:pt idx="2729">
                  <c:v>6.95</c:v>
                </c:pt>
                <c:pt idx="2730">
                  <c:v>6.67</c:v>
                </c:pt>
                <c:pt idx="2731">
                  <c:v>6.61</c:v>
                </c:pt>
                <c:pt idx="2732">
                  <c:v>6.62</c:v>
                </c:pt>
                <c:pt idx="2733">
                  <c:v>6.66</c:v>
                </c:pt>
                <c:pt idx="2734">
                  <c:v>6.6</c:v>
                </c:pt>
                <c:pt idx="2735">
                  <c:v>6.69</c:v>
                </c:pt>
                <c:pt idx="2736">
                  <c:v>6.63</c:v>
                </c:pt>
                <c:pt idx="2737">
                  <c:v>6.64</c:v>
                </c:pt>
                <c:pt idx="2738">
                  <c:v>6.77</c:v>
                </c:pt>
                <c:pt idx="2739">
                  <c:v>6.9</c:v>
                </c:pt>
                <c:pt idx="2740">
                  <c:v>6.94</c:v>
                </c:pt>
                <c:pt idx="2741">
                  <c:v>6.88</c:v>
                </c:pt>
                <c:pt idx="2742">
                  <c:v>6.74</c:v>
                </c:pt>
                <c:pt idx="2743">
                  <c:v>6.87</c:v>
                </c:pt>
                <c:pt idx="2744">
                  <c:v>6.79</c:v>
                </c:pt>
                <c:pt idx="2745">
                  <c:v>6.82</c:v>
                </c:pt>
                <c:pt idx="2746">
                  <c:v>6.88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C4-4EAB-A432-FEDA9AE168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63447744"/>
        <c:axId val="780088607"/>
      </c:lineChart>
      <c:dateAx>
        <c:axId val="1363447744"/>
        <c:scaling>
          <c:orientation val="minMax"/>
        </c:scaling>
        <c:delete val="0"/>
        <c:axPos val="b"/>
        <c:numFmt formatCode="yyyy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0088607"/>
        <c:crosses val="autoZero"/>
        <c:auto val="1"/>
        <c:lblOffset val="100"/>
        <c:baseTimeUnit val="days"/>
      </c:dateAx>
      <c:valAx>
        <c:axId val="780088607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3447744"/>
        <c:crosses val="autoZero"/>
        <c:crossBetween val="between"/>
      </c:valAx>
      <c:valAx>
        <c:axId val="1323975712"/>
        <c:scaling>
          <c:orientation val="minMax"/>
          <c:max val="1"/>
        </c:scaling>
        <c:delete val="0"/>
        <c:axPos val="r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8382928"/>
        <c:crosses val="max"/>
        <c:crossBetween val="between"/>
      </c:valAx>
      <c:dateAx>
        <c:axId val="858382928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323975712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U.S. Mortgage New Purchase Applications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Mortgage Apps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A22F-4C2C-8B93-46B9A6E9E4AA}"/>
              </c:ext>
            </c:extLst>
          </c:dPt>
          <c:cat>
            <c:numRef>
              <c:f>Sheet1!$A$2:$A$30</c:f>
              <c:numCache>
                <c:formatCode>m/d/yyyy</c:formatCode>
                <c:ptCount val="29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  <c:pt idx="28">
                  <c:v>45413</c:v>
                </c:pt>
              </c:numCache>
            </c:numRef>
          </c:cat>
          <c:val>
            <c:numRef>
              <c:f>Sheet1!$B$2:$B$30</c:f>
              <c:numCache>
                <c:formatCode>0</c:formatCode>
                <c:ptCount val="29"/>
                <c:pt idx="0">
                  <c:v>245.00000000000003</c:v>
                </c:pt>
                <c:pt idx="1">
                  <c:v>272.625</c:v>
                </c:pt>
                <c:pt idx="2">
                  <c:v>300.14999999999998</c:v>
                </c:pt>
                <c:pt idx="3">
                  <c:v>290.48</c:v>
                </c:pt>
                <c:pt idx="4">
                  <c:v>274.60000000000002</c:v>
                </c:pt>
                <c:pt idx="5">
                  <c:v>237.20000000000002</c:v>
                </c:pt>
                <c:pt idx="6">
                  <c:v>222.07999999999998</c:v>
                </c:pt>
                <c:pt idx="7">
                  <c:v>216.6</c:v>
                </c:pt>
                <c:pt idx="8">
                  <c:v>186.45999999999998</c:v>
                </c:pt>
                <c:pt idx="9">
                  <c:v>159.05000000000001</c:v>
                </c:pt>
                <c:pt idx="10">
                  <c:v>135.77500000000003</c:v>
                </c:pt>
                <c:pt idx="11">
                  <c:v>116.34</c:v>
                </c:pt>
                <c:pt idx="12">
                  <c:v>150.05000000000001</c:v>
                </c:pt>
                <c:pt idx="13">
                  <c:v>168.1</c:v>
                </c:pt>
                <c:pt idx="14">
                  <c:v>186.88</c:v>
                </c:pt>
                <c:pt idx="15">
                  <c:v>197.42500000000001</c:v>
                </c:pt>
                <c:pt idx="16">
                  <c:v>193.22499999999999</c:v>
                </c:pt>
                <c:pt idx="17">
                  <c:v>174.1</c:v>
                </c:pt>
                <c:pt idx="18">
                  <c:v>167.625</c:v>
                </c:pt>
                <c:pt idx="19">
                  <c:v>157.4</c:v>
                </c:pt>
                <c:pt idx="20">
                  <c:v>137.62</c:v>
                </c:pt>
                <c:pt idx="21">
                  <c:v>125.75</c:v>
                </c:pt>
                <c:pt idx="22">
                  <c:v>111.1</c:v>
                </c:pt>
                <c:pt idx="23">
                  <c:v>99</c:v>
                </c:pt>
                <c:pt idx="24">
                  <c:v>122.30000000000001</c:v>
                </c:pt>
                <c:pt idx="25">
                  <c:v>143.72499999999999</c:v>
                </c:pt>
                <c:pt idx="26">
                  <c:v>163.94</c:v>
                </c:pt>
                <c:pt idx="27">
                  <c:v>166.67500000000001</c:v>
                </c:pt>
                <c:pt idx="28">
                  <c:v>169.5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2F-4C2C-8B93-46B9A6E9E4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2026938367"/>
        <c:axId val="1673180575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30-Yr. FRM</c:v>
                </c:pt>
              </c:strCache>
            </c:strRef>
          </c:tx>
          <c:spPr>
            <a:ln w="44450" cap="rnd">
              <a:solidFill>
                <a:schemeClr val="accent4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Sheet1!$A$2:$A$30</c:f>
              <c:numCache>
                <c:formatCode>m/d/yyyy</c:formatCode>
                <c:ptCount val="29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  <c:pt idx="28">
                  <c:v>45413</c:v>
                </c:pt>
              </c:numCache>
            </c:numRef>
          </c:cat>
          <c:val>
            <c:numRef>
              <c:f>Sheet1!$C$2:$C$30</c:f>
              <c:numCache>
                <c:formatCode>0.00</c:formatCode>
                <c:ptCount val="29"/>
                <c:pt idx="0">
                  <c:v>3.4449999999999998</c:v>
                </c:pt>
                <c:pt idx="1">
                  <c:v>3.7625000000000002</c:v>
                </c:pt>
                <c:pt idx="2">
                  <c:v>4.1719999999999997</c:v>
                </c:pt>
                <c:pt idx="3">
                  <c:v>4.9824999999999999</c:v>
                </c:pt>
                <c:pt idx="4">
                  <c:v>5.23</c:v>
                </c:pt>
                <c:pt idx="5">
                  <c:v>5.5220000000000002</c:v>
                </c:pt>
                <c:pt idx="6">
                  <c:v>5.4124999999999996</c:v>
                </c:pt>
                <c:pt idx="7">
                  <c:v>5.2225000000000001</c:v>
                </c:pt>
                <c:pt idx="8">
                  <c:v>6.1120000000000001</c:v>
                </c:pt>
                <c:pt idx="9">
                  <c:v>6.9</c:v>
                </c:pt>
                <c:pt idx="10">
                  <c:v>6.8049999999999997</c:v>
                </c:pt>
                <c:pt idx="11">
                  <c:v>6.3639999999999999</c:v>
                </c:pt>
                <c:pt idx="12">
                  <c:v>6.2725</c:v>
                </c:pt>
                <c:pt idx="13">
                  <c:v>6.2575000000000003</c:v>
                </c:pt>
                <c:pt idx="14">
                  <c:v>6.5439999999999996</c:v>
                </c:pt>
                <c:pt idx="15">
                  <c:v>6.3425000000000002</c:v>
                </c:pt>
                <c:pt idx="16">
                  <c:v>6.4249999999999998</c:v>
                </c:pt>
                <c:pt idx="17">
                  <c:v>6.7140000000000004</c:v>
                </c:pt>
                <c:pt idx="18">
                  <c:v>6.84</c:v>
                </c:pt>
                <c:pt idx="19">
                  <c:v>7.0720000000000001</c:v>
                </c:pt>
                <c:pt idx="20">
                  <c:v>7.2</c:v>
                </c:pt>
                <c:pt idx="21">
                  <c:v>7.62</c:v>
                </c:pt>
                <c:pt idx="22">
                  <c:v>7.4420000000000002</c:v>
                </c:pt>
                <c:pt idx="23">
                  <c:v>6.8150000000000004</c:v>
                </c:pt>
                <c:pt idx="24">
                  <c:v>6.6425000000000001</c:v>
                </c:pt>
                <c:pt idx="25">
                  <c:v>6.7759999999999998</c:v>
                </c:pt>
                <c:pt idx="26">
                  <c:v>6.82</c:v>
                </c:pt>
                <c:pt idx="27">
                  <c:v>6.9924999999999997</c:v>
                </c:pt>
                <c:pt idx="28" formatCode="General">
                  <c:v>7.22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22F-4C2C-8B93-46B9A6E9E4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07134288"/>
        <c:axId val="1405671855"/>
      </c:lineChart>
      <c:dateAx>
        <c:axId val="2026938367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3180575"/>
        <c:crosses val="autoZero"/>
        <c:auto val="1"/>
        <c:lblOffset val="100"/>
        <c:baseTimeUnit val="months"/>
      </c:dateAx>
      <c:valAx>
        <c:axId val="1673180575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6938367"/>
        <c:crosses val="autoZero"/>
        <c:crossBetween val="between"/>
      </c:valAx>
      <c:valAx>
        <c:axId val="1405671855"/>
        <c:scaling>
          <c:orientation val="minMax"/>
          <c:min val="3"/>
        </c:scaling>
        <c:delete val="0"/>
        <c:axPos val="r"/>
        <c:numFmt formatCode="0.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7134288"/>
        <c:crosses val="max"/>
        <c:crossBetween val="between"/>
      </c:valAx>
      <c:dateAx>
        <c:axId val="807134288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405671855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 sz="2000"/>
            </a:pPr>
            <a:r>
              <a:rPr lang="en-US" sz="2000"/>
              <a:t> California, April 2024 Sales: 275,540 Units, </a:t>
            </a:r>
            <a:r>
              <a:rPr lang="en-US" sz="2000">
                <a:solidFill>
                  <a:schemeClr val="accent6"/>
                </a:solidFill>
              </a:rPr>
              <a:t>+4.4% </a:t>
            </a:r>
            <a:r>
              <a:rPr lang="en-US" sz="2000"/>
              <a:t>YTY,</a:t>
            </a:r>
            <a:r>
              <a:rPr lang="en-US" sz="2000" baseline="0"/>
              <a:t> </a:t>
            </a:r>
            <a:r>
              <a:rPr lang="en-US" sz="2000" baseline="0">
                <a:solidFill>
                  <a:schemeClr val="accent6"/>
                </a:solidFill>
              </a:rPr>
              <a:t>+3.0</a:t>
            </a:r>
            <a:r>
              <a:rPr lang="en-US" sz="2000">
                <a:solidFill>
                  <a:schemeClr val="accent6"/>
                </a:solidFill>
              </a:rPr>
              <a:t>% </a:t>
            </a:r>
            <a:r>
              <a:rPr lang="en-US" sz="2000"/>
              <a:t>MTM 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0641303796439039"/>
          <c:y val="0.10238408005533256"/>
          <c:w val="0.86986348669357638"/>
          <c:h val="0.64945712814833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Sales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083-445C-BAA4-D3794E47297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083-445C-BAA4-D3794E47297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083-445C-BAA4-D3794E47297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9083-445C-BAA4-D3794E47297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9083-445C-BAA4-D3794E47297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9083-445C-BAA4-D3794E472974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9083-445C-BAA4-D3794E472974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9083-445C-BAA4-D3794E472974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9083-445C-BAA4-D3794E472974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9083-445C-BAA4-D3794E472974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9083-445C-BAA4-D3794E472974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9083-445C-BAA4-D3794E472974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8-9083-445C-BAA4-D3794E472974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9-9083-445C-BAA4-D3794E472974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A-9083-445C-BAA4-D3794E472974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B-9083-445C-BAA4-D3794E472974}"/>
              </c:ext>
            </c:extLst>
          </c:dPt>
          <c:dPt>
            <c:idx val="1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C-9083-445C-BAA4-D3794E472974}"/>
              </c:ext>
            </c:extLst>
          </c:dPt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D-9083-445C-BAA4-D3794E472974}"/>
              </c:ext>
            </c:extLst>
          </c:dPt>
          <c:dPt>
            <c:idx val="1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E-9083-445C-BAA4-D3794E472974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F-9083-445C-BAA4-D3794E472974}"/>
              </c:ext>
            </c:extLst>
          </c:dPt>
          <c:dPt>
            <c:idx val="2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0-9083-445C-BAA4-D3794E472974}"/>
              </c:ext>
            </c:extLst>
          </c:dPt>
          <c:dPt>
            <c:idx val="2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1-9083-445C-BAA4-D3794E472974}"/>
              </c:ext>
            </c:extLst>
          </c:dPt>
          <c:dPt>
            <c:idx val="2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2-9083-445C-BAA4-D3794E472974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3-9083-445C-BAA4-D3794E472974}"/>
              </c:ext>
            </c:extLst>
          </c:dPt>
          <c:dPt>
            <c:idx val="2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5-9083-445C-BAA4-D3794E472974}"/>
              </c:ext>
            </c:extLst>
          </c:dPt>
          <c:dPt>
            <c:idx val="2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7-9083-445C-BAA4-D3794E472974}"/>
              </c:ext>
            </c:extLst>
          </c:dPt>
          <c:dPt>
            <c:idx val="2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9-9083-445C-BAA4-D3794E472974}"/>
              </c:ext>
            </c:extLst>
          </c:dPt>
          <c:dPt>
            <c:idx val="2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B-9083-445C-BAA4-D3794E472974}"/>
              </c:ext>
            </c:extLst>
          </c:dPt>
          <c:dPt>
            <c:idx val="2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D-9083-445C-BAA4-D3794E472974}"/>
              </c:ext>
            </c:extLst>
          </c:dPt>
          <c:dPt>
            <c:idx val="2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F-9083-445C-BAA4-D3794E472974}"/>
              </c:ext>
            </c:extLst>
          </c:dPt>
          <c:dPt>
            <c:idx val="3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1-9083-445C-BAA4-D3794E472974}"/>
              </c:ext>
            </c:extLst>
          </c:dPt>
          <c:dPt>
            <c:idx val="3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3-9083-445C-BAA4-D3794E472974}"/>
              </c:ext>
            </c:extLst>
          </c:dPt>
          <c:dPt>
            <c:idx val="3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5-9083-445C-BAA4-D3794E472974}"/>
              </c:ext>
            </c:extLst>
          </c:dPt>
          <c:dPt>
            <c:idx val="3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7-9083-445C-BAA4-D3794E472974}"/>
              </c:ext>
            </c:extLst>
          </c:dPt>
          <c:dPt>
            <c:idx val="3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9-9083-445C-BAA4-D3794E472974}"/>
              </c:ext>
            </c:extLst>
          </c:dPt>
          <c:dPt>
            <c:idx val="3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B-9083-445C-BAA4-D3794E472974}"/>
              </c:ext>
            </c:extLst>
          </c:dPt>
          <c:dPt>
            <c:idx val="3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D-9083-445C-BAA4-D3794E472974}"/>
              </c:ext>
            </c:extLst>
          </c:dPt>
          <c:dPt>
            <c:idx val="3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F-9083-445C-BAA4-D3794E472974}"/>
              </c:ext>
            </c:extLst>
          </c:dPt>
          <c:dPt>
            <c:idx val="38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1-9083-445C-BAA4-D3794E472974}"/>
              </c:ext>
            </c:extLst>
          </c:dPt>
          <c:dPt>
            <c:idx val="3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3-9083-445C-BAA4-D3794E472974}"/>
              </c:ext>
            </c:extLst>
          </c:dPt>
          <c:dPt>
            <c:idx val="4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5-9083-445C-BAA4-D3794E472974}"/>
              </c:ext>
            </c:extLst>
          </c:dPt>
          <c:dPt>
            <c:idx val="4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7-9083-445C-BAA4-D3794E472974}"/>
              </c:ext>
            </c:extLst>
          </c:dPt>
          <c:dPt>
            <c:idx val="4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9-9083-445C-BAA4-D3794E472974}"/>
              </c:ext>
            </c:extLst>
          </c:dPt>
          <c:dPt>
            <c:idx val="4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B-9083-445C-BAA4-D3794E472974}"/>
              </c:ext>
            </c:extLst>
          </c:dPt>
          <c:dPt>
            <c:idx val="4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D-9083-445C-BAA4-D3794E472974}"/>
              </c:ext>
            </c:extLst>
          </c:dPt>
          <c:dPt>
            <c:idx val="4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F-9083-445C-BAA4-D3794E472974}"/>
              </c:ext>
            </c:extLst>
          </c:dPt>
          <c:dPt>
            <c:idx val="4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51-9083-445C-BAA4-D3794E472974}"/>
              </c:ext>
            </c:extLst>
          </c:dPt>
          <c:dPt>
            <c:idx val="4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53-9083-445C-BAA4-D3794E472974}"/>
              </c:ext>
            </c:extLst>
          </c:dPt>
          <c:dPt>
            <c:idx val="48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55-9083-445C-BAA4-D3794E472974}"/>
              </c:ext>
            </c:extLst>
          </c:dPt>
          <c:dPt>
            <c:idx val="49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57-9083-445C-BAA4-D3794E472974}"/>
              </c:ext>
            </c:extLst>
          </c:dPt>
          <c:dPt>
            <c:idx val="5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59-9083-445C-BAA4-D3794E472974}"/>
              </c:ext>
            </c:extLst>
          </c:dPt>
          <c:dPt>
            <c:idx val="5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5B-9083-445C-BAA4-D3794E472974}"/>
              </c:ext>
            </c:extLst>
          </c:dPt>
          <c:dPt>
            <c:idx val="5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5D-9083-445C-BAA4-D3794E472974}"/>
              </c:ext>
            </c:extLst>
          </c:dPt>
          <c:dPt>
            <c:idx val="5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5F-9083-445C-BAA4-D3794E472974}"/>
              </c:ext>
            </c:extLst>
          </c:dPt>
          <c:dPt>
            <c:idx val="5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1-9083-445C-BAA4-D3794E472974}"/>
              </c:ext>
            </c:extLst>
          </c:dPt>
          <c:dPt>
            <c:idx val="5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3-9083-445C-BAA4-D3794E472974}"/>
              </c:ext>
            </c:extLst>
          </c:dPt>
          <c:dPt>
            <c:idx val="5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5-9083-445C-BAA4-D3794E472974}"/>
              </c:ext>
            </c:extLst>
          </c:dPt>
          <c:dPt>
            <c:idx val="5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7-9083-445C-BAA4-D3794E472974}"/>
              </c:ext>
            </c:extLst>
          </c:dPt>
          <c:dPt>
            <c:idx val="58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9-9083-445C-BAA4-D3794E472974}"/>
              </c:ext>
            </c:extLst>
          </c:dPt>
          <c:dPt>
            <c:idx val="59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B-9083-445C-BAA4-D3794E472974}"/>
              </c:ext>
            </c:extLst>
          </c:dPt>
          <c:dPt>
            <c:idx val="6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6C-9083-445C-BAA4-D3794E472974}"/>
              </c:ext>
            </c:extLst>
          </c:dPt>
          <c:dPt>
            <c:idx val="6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6D-9083-445C-BAA4-D3794E472974}"/>
              </c:ext>
            </c:extLst>
          </c:dPt>
          <c:dPt>
            <c:idx val="6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6E-9083-445C-BAA4-D3794E472974}"/>
              </c:ext>
            </c:extLst>
          </c:dPt>
          <c:dPt>
            <c:idx val="6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6F-9083-445C-BAA4-D3794E472974}"/>
              </c:ext>
            </c:extLst>
          </c:dPt>
          <c:dPt>
            <c:idx val="6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70-9083-445C-BAA4-D3794E472974}"/>
              </c:ext>
            </c:extLst>
          </c:dPt>
          <c:dPt>
            <c:idx val="6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71-9083-445C-BAA4-D3794E472974}"/>
              </c:ext>
            </c:extLst>
          </c:dPt>
          <c:dPt>
            <c:idx val="6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72-9083-445C-BAA4-D3794E472974}"/>
              </c:ext>
            </c:extLst>
          </c:dPt>
          <c:dPt>
            <c:idx val="6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73-9083-445C-BAA4-D3794E472974}"/>
              </c:ext>
            </c:extLst>
          </c:dPt>
          <c:dPt>
            <c:idx val="6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74-9083-445C-BAA4-D3794E472974}"/>
              </c:ext>
            </c:extLst>
          </c:dPt>
          <c:dPt>
            <c:idx val="6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75-9083-445C-BAA4-D3794E472974}"/>
              </c:ext>
            </c:extLst>
          </c:dPt>
          <c:dPt>
            <c:idx val="7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76-9083-445C-BAA4-D3794E472974}"/>
              </c:ext>
            </c:extLst>
          </c:dPt>
          <c:dPt>
            <c:idx val="7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77-9083-445C-BAA4-D3794E472974}"/>
              </c:ext>
            </c:extLst>
          </c:dPt>
          <c:dPt>
            <c:idx val="7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79-9083-445C-BAA4-D3794E472974}"/>
              </c:ext>
            </c:extLst>
          </c:dPt>
          <c:dPt>
            <c:idx val="7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7B-9083-445C-BAA4-D3794E472974}"/>
              </c:ext>
            </c:extLst>
          </c:dPt>
          <c:dPt>
            <c:idx val="7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7D-9083-445C-BAA4-D3794E472974}"/>
              </c:ext>
            </c:extLst>
          </c:dPt>
          <c:dPt>
            <c:idx val="7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7F-9083-445C-BAA4-D3794E472974}"/>
              </c:ext>
            </c:extLst>
          </c:dPt>
          <c:dPt>
            <c:idx val="7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1-9083-445C-BAA4-D3794E472974}"/>
              </c:ext>
            </c:extLst>
          </c:dPt>
          <c:dPt>
            <c:idx val="7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3-9083-445C-BAA4-D3794E472974}"/>
              </c:ext>
            </c:extLst>
          </c:dPt>
          <c:dPt>
            <c:idx val="7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5-9083-445C-BAA4-D3794E472974}"/>
              </c:ext>
            </c:extLst>
          </c:dPt>
          <c:dPt>
            <c:idx val="7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7-9083-445C-BAA4-D3794E472974}"/>
              </c:ext>
            </c:extLst>
          </c:dPt>
          <c:dPt>
            <c:idx val="8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9-9083-445C-BAA4-D3794E472974}"/>
              </c:ext>
            </c:extLst>
          </c:dPt>
          <c:dPt>
            <c:idx val="8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B-9083-445C-BAA4-D3794E472974}"/>
              </c:ext>
            </c:extLst>
          </c:dPt>
          <c:dPt>
            <c:idx val="8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D-9083-445C-BAA4-D3794E472974}"/>
              </c:ext>
            </c:extLst>
          </c:dPt>
          <c:dPt>
            <c:idx val="8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F-9083-445C-BAA4-D3794E472974}"/>
              </c:ext>
            </c:extLst>
          </c:dPt>
          <c:dPt>
            <c:idx val="8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1-9083-445C-BAA4-D3794E472974}"/>
              </c:ext>
            </c:extLst>
          </c:dPt>
          <c:dPt>
            <c:idx val="8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3-9083-445C-BAA4-D3794E472974}"/>
              </c:ext>
            </c:extLst>
          </c:dPt>
          <c:dPt>
            <c:idx val="8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5-9083-445C-BAA4-D3794E472974}"/>
              </c:ext>
            </c:extLst>
          </c:dPt>
          <c:dPt>
            <c:idx val="8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7-9083-445C-BAA4-D3794E472974}"/>
              </c:ext>
            </c:extLst>
          </c:dPt>
          <c:dPt>
            <c:idx val="88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9-9083-445C-BAA4-D3794E472974}"/>
              </c:ext>
            </c:extLst>
          </c:dPt>
          <c:dPt>
            <c:idx val="8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B-9083-445C-BAA4-D3794E472974}"/>
              </c:ext>
            </c:extLst>
          </c:dPt>
          <c:dPt>
            <c:idx val="9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D-9083-445C-BAA4-D3794E472974}"/>
              </c:ext>
            </c:extLst>
          </c:dPt>
          <c:dPt>
            <c:idx val="9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F-9083-445C-BAA4-D3794E472974}"/>
              </c:ext>
            </c:extLst>
          </c:dPt>
          <c:dPt>
            <c:idx val="9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A1-9083-445C-BAA4-D3794E472974}"/>
              </c:ext>
            </c:extLst>
          </c:dPt>
          <c:dPt>
            <c:idx val="9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A3-9083-445C-BAA4-D3794E472974}"/>
              </c:ext>
            </c:extLst>
          </c:dPt>
          <c:dPt>
            <c:idx val="9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A5-9083-445C-BAA4-D3794E472974}"/>
              </c:ext>
            </c:extLst>
          </c:dPt>
          <c:dPt>
            <c:idx val="9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A7-9083-445C-BAA4-D3794E472974}"/>
              </c:ext>
            </c:extLst>
          </c:dPt>
          <c:dPt>
            <c:idx val="9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A9-9083-445C-BAA4-D3794E472974}"/>
              </c:ext>
            </c:extLst>
          </c:dPt>
          <c:dPt>
            <c:idx val="9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AB-9083-445C-BAA4-D3794E472974}"/>
              </c:ext>
            </c:extLst>
          </c:dPt>
          <c:dPt>
            <c:idx val="98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AD-9083-445C-BAA4-D3794E472974}"/>
              </c:ext>
            </c:extLst>
          </c:dPt>
          <c:dPt>
            <c:idx val="99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AF-9083-445C-BAA4-D3794E472974}"/>
              </c:ext>
            </c:extLst>
          </c:dPt>
          <c:dPt>
            <c:idx val="10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1-9083-445C-BAA4-D3794E472974}"/>
              </c:ext>
            </c:extLst>
          </c:dPt>
          <c:dPt>
            <c:idx val="10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3-9083-445C-BAA4-D3794E472974}"/>
              </c:ext>
            </c:extLst>
          </c:dPt>
          <c:dPt>
            <c:idx val="10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5-9083-445C-BAA4-D3794E472974}"/>
              </c:ext>
            </c:extLst>
          </c:dPt>
          <c:dPt>
            <c:idx val="10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7-9083-445C-BAA4-D3794E472974}"/>
              </c:ext>
            </c:extLst>
          </c:dPt>
          <c:dPt>
            <c:idx val="10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9-9083-445C-BAA4-D3794E472974}"/>
              </c:ext>
            </c:extLst>
          </c:dPt>
          <c:dPt>
            <c:idx val="10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B-9083-445C-BAA4-D3794E472974}"/>
              </c:ext>
            </c:extLst>
          </c:dPt>
          <c:dPt>
            <c:idx val="10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D-9083-445C-BAA4-D3794E472974}"/>
              </c:ext>
            </c:extLst>
          </c:dPt>
          <c:dPt>
            <c:idx val="10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F-9083-445C-BAA4-D3794E472974}"/>
              </c:ext>
            </c:extLst>
          </c:dPt>
          <c:dPt>
            <c:idx val="10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C0-9083-445C-BAA4-D3794E472974}"/>
              </c:ext>
            </c:extLst>
          </c:dPt>
          <c:dPt>
            <c:idx val="10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C1-9083-445C-BAA4-D3794E472974}"/>
              </c:ext>
            </c:extLst>
          </c:dPt>
          <c:dPt>
            <c:idx val="12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3-9083-445C-BAA4-D3794E472974}"/>
              </c:ext>
            </c:extLst>
          </c:dPt>
          <c:dPt>
            <c:idx val="12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5-9083-445C-BAA4-D3794E472974}"/>
              </c:ext>
            </c:extLst>
          </c:dPt>
          <c:dPt>
            <c:idx val="12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7-9083-445C-BAA4-D3794E472974}"/>
              </c:ext>
            </c:extLst>
          </c:dPt>
          <c:dPt>
            <c:idx val="12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9-9083-445C-BAA4-D3794E472974}"/>
              </c:ext>
            </c:extLst>
          </c:dPt>
          <c:dPt>
            <c:idx val="12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B-9083-445C-BAA4-D3794E472974}"/>
              </c:ext>
            </c:extLst>
          </c:dPt>
          <c:dPt>
            <c:idx val="12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D-9083-445C-BAA4-D3794E472974}"/>
              </c:ext>
            </c:extLst>
          </c:dPt>
          <c:dPt>
            <c:idx val="12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F-9083-445C-BAA4-D3794E472974}"/>
              </c:ext>
            </c:extLst>
          </c:dPt>
          <c:dPt>
            <c:idx val="12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1-9083-445C-BAA4-D3794E472974}"/>
              </c:ext>
            </c:extLst>
          </c:dPt>
          <c:dPt>
            <c:idx val="12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3-9083-445C-BAA4-D3794E472974}"/>
              </c:ext>
            </c:extLst>
          </c:dPt>
          <c:dPt>
            <c:idx val="12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5-9083-445C-BAA4-D3794E472974}"/>
              </c:ext>
            </c:extLst>
          </c:dPt>
          <c:dPt>
            <c:idx val="13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7-9083-445C-BAA4-D3794E472974}"/>
              </c:ext>
            </c:extLst>
          </c:dPt>
          <c:dPt>
            <c:idx val="13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9-9083-445C-BAA4-D3794E472974}"/>
              </c:ext>
            </c:extLst>
          </c:dPt>
          <c:dPt>
            <c:idx val="13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B-9083-445C-BAA4-D3794E472974}"/>
              </c:ext>
            </c:extLst>
          </c:dPt>
          <c:dPt>
            <c:idx val="13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D-9083-445C-BAA4-D3794E472974}"/>
              </c:ext>
            </c:extLst>
          </c:dPt>
          <c:dPt>
            <c:idx val="13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F-9083-445C-BAA4-D3794E472974}"/>
              </c:ext>
            </c:extLst>
          </c:dPt>
          <c:dPt>
            <c:idx val="13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1-9083-445C-BAA4-D3794E472974}"/>
              </c:ext>
            </c:extLst>
          </c:dPt>
          <c:dPt>
            <c:idx val="13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3-9083-445C-BAA4-D3794E472974}"/>
              </c:ext>
            </c:extLst>
          </c:dPt>
          <c:dPt>
            <c:idx val="13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5-9083-445C-BAA4-D3794E472974}"/>
              </c:ext>
            </c:extLst>
          </c:dPt>
          <c:dPt>
            <c:idx val="138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7-9083-445C-BAA4-D3794E472974}"/>
              </c:ext>
            </c:extLst>
          </c:dPt>
          <c:dPt>
            <c:idx val="13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9-9083-445C-BAA4-D3794E472974}"/>
              </c:ext>
            </c:extLst>
          </c:dPt>
          <c:dPt>
            <c:idx val="14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B-9083-445C-BAA4-D3794E472974}"/>
              </c:ext>
            </c:extLst>
          </c:dPt>
          <c:dPt>
            <c:idx val="14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D-9083-445C-BAA4-D3794E472974}"/>
              </c:ext>
            </c:extLst>
          </c:dPt>
          <c:dPt>
            <c:idx val="14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F-9083-445C-BAA4-D3794E472974}"/>
              </c:ext>
            </c:extLst>
          </c:dPt>
          <c:dPt>
            <c:idx val="14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1-9083-445C-BAA4-D3794E472974}"/>
              </c:ext>
            </c:extLst>
          </c:dPt>
          <c:dPt>
            <c:idx val="14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3-9083-445C-BAA4-D3794E472974}"/>
              </c:ext>
            </c:extLst>
          </c:dPt>
          <c:dPt>
            <c:idx val="14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5-9083-445C-BAA4-D3794E472974}"/>
              </c:ext>
            </c:extLst>
          </c:dPt>
          <c:dPt>
            <c:idx val="14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7-9083-445C-BAA4-D3794E472974}"/>
              </c:ext>
            </c:extLst>
          </c:dPt>
          <c:dPt>
            <c:idx val="14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9-9083-445C-BAA4-D3794E472974}"/>
              </c:ext>
            </c:extLst>
          </c:dPt>
          <c:dPt>
            <c:idx val="148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B-9083-445C-BAA4-D3794E472974}"/>
              </c:ext>
            </c:extLst>
          </c:dPt>
          <c:dPt>
            <c:idx val="149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D-9083-445C-BAA4-D3794E472974}"/>
              </c:ext>
            </c:extLst>
          </c:dPt>
          <c:dPt>
            <c:idx val="15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F-9083-445C-BAA4-D3794E472974}"/>
              </c:ext>
            </c:extLst>
          </c:dPt>
          <c:dPt>
            <c:idx val="15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1-9083-445C-BAA4-D3794E472974}"/>
              </c:ext>
            </c:extLst>
          </c:dPt>
          <c:dPt>
            <c:idx val="15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3-9083-445C-BAA4-D3794E472974}"/>
              </c:ext>
            </c:extLst>
          </c:dPt>
          <c:dPt>
            <c:idx val="15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5-9083-445C-BAA4-D3794E472974}"/>
              </c:ext>
            </c:extLst>
          </c:dPt>
          <c:dPt>
            <c:idx val="15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7-9083-445C-BAA4-D3794E472974}"/>
              </c:ext>
            </c:extLst>
          </c:dPt>
          <c:dPt>
            <c:idx val="15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9-9083-445C-BAA4-D3794E472974}"/>
              </c:ext>
            </c:extLst>
          </c:dPt>
          <c:dPt>
            <c:idx val="168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B-9083-445C-BAA4-D3794E472974}"/>
              </c:ext>
            </c:extLst>
          </c:dPt>
          <c:dPt>
            <c:idx val="169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D-9083-445C-BAA4-D3794E472974}"/>
              </c:ext>
            </c:extLst>
          </c:dPt>
          <c:dPt>
            <c:idx val="17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F-9083-445C-BAA4-D3794E472974}"/>
              </c:ext>
            </c:extLst>
          </c:dPt>
          <c:dPt>
            <c:idx val="17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1-9083-445C-BAA4-D3794E472974}"/>
              </c:ext>
            </c:extLst>
          </c:dPt>
          <c:dPt>
            <c:idx val="17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3-9083-445C-BAA4-D3794E472974}"/>
              </c:ext>
            </c:extLst>
          </c:dPt>
          <c:dPt>
            <c:idx val="17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5-9083-445C-BAA4-D3794E472974}"/>
              </c:ext>
            </c:extLst>
          </c:dPt>
          <c:dPt>
            <c:idx val="17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7-9083-445C-BAA4-D3794E472974}"/>
              </c:ext>
            </c:extLst>
          </c:dPt>
          <c:dPt>
            <c:idx val="17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9-9083-445C-BAA4-D3794E472974}"/>
              </c:ext>
            </c:extLst>
          </c:dPt>
          <c:dPt>
            <c:idx val="17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B-9083-445C-BAA4-D3794E472974}"/>
              </c:ext>
            </c:extLst>
          </c:dPt>
          <c:dPt>
            <c:idx val="17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D-9083-445C-BAA4-D3794E472974}"/>
              </c:ext>
            </c:extLst>
          </c:dPt>
          <c:dPt>
            <c:idx val="17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F-9083-445C-BAA4-D3794E472974}"/>
              </c:ext>
            </c:extLst>
          </c:dPt>
          <c:dPt>
            <c:idx val="17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1-9083-445C-BAA4-D3794E472974}"/>
              </c:ext>
            </c:extLst>
          </c:dPt>
          <c:dPt>
            <c:idx val="18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3-9083-445C-BAA4-D3794E472974}"/>
              </c:ext>
            </c:extLst>
          </c:dPt>
          <c:dPt>
            <c:idx val="18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5-9083-445C-BAA4-D3794E472974}"/>
              </c:ext>
            </c:extLst>
          </c:dPt>
          <c:dPt>
            <c:idx val="18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7-9083-445C-BAA4-D3794E472974}"/>
              </c:ext>
            </c:extLst>
          </c:dPt>
          <c:dPt>
            <c:idx val="18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9-9083-445C-BAA4-D3794E472974}"/>
              </c:ext>
            </c:extLst>
          </c:dPt>
          <c:dPt>
            <c:idx val="18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B-9083-445C-BAA4-D3794E472974}"/>
              </c:ext>
            </c:extLst>
          </c:dPt>
          <c:dPt>
            <c:idx val="18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D-9083-445C-BAA4-D3794E472974}"/>
              </c:ext>
            </c:extLst>
          </c:dPt>
          <c:dPt>
            <c:idx val="18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F-9083-445C-BAA4-D3794E472974}"/>
              </c:ext>
            </c:extLst>
          </c:dPt>
          <c:dPt>
            <c:idx val="18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1-9083-445C-BAA4-D3794E472974}"/>
              </c:ext>
            </c:extLst>
          </c:dPt>
          <c:dPt>
            <c:idx val="188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3-9083-445C-BAA4-D3794E472974}"/>
              </c:ext>
            </c:extLst>
          </c:dPt>
          <c:dPt>
            <c:idx val="18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5-9083-445C-BAA4-D3794E472974}"/>
              </c:ext>
            </c:extLst>
          </c:dPt>
          <c:dPt>
            <c:idx val="19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7-9083-445C-BAA4-D3794E472974}"/>
              </c:ext>
            </c:extLst>
          </c:dPt>
          <c:dPt>
            <c:idx val="19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9-9083-445C-BAA4-D3794E472974}"/>
              </c:ext>
            </c:extLst>
          </c:dPt>
          <c:dPt>
            <c:idx val="19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B-9083-445C-BAA4-D3794E472974}"/>
              </c:ext>
            </c:extLst>
          </c:dPt>
          <c:dPt>
            <c:idx val="19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D-9083-445C-BAA4-D3794E472974}"/>
              </c:ext>
            </c:extLst>
          </c:dPt>
          <c:dPt>
            <c:idx val="19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F-9083-445C-BAA4-D3794E472974}"/>
              </c:ext>
            </c:extLst>
          </c:dPt>
          <c:dPt>
            <c:idx val="19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1-9083-445C-BAA4-D3794E472974}"/>
              </c:ext>
            </c:extLst>
          </c:dPt>
          <c:dPt>
            <c:idx val="19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3-9083-445C-BAA4-D3794E472974}"/>
              </c:ext>
            </c:extLst>
          </c:dPt>
          <c:dPt>
            <c:idx val="19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5-9083-445C-BAA4-D3794E472974}"/>
              </c:ext>
            </c:extLst>
          </c:dPt>
          <c:dPt>
            <c:idx val="198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7-9083-445C-BAA4-D3794E472974}"/>
              </c:ext>
            </c:extLst>
          </c:dPt>
          <c:dPt>
            <c:idx val="199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9-9083-445C-BAA4-D3794E472974}"/>
              </c:ext>
            </c:extLst>
          </c:dPt>
          <c:dPt>
            <c:idx val="20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B-9083-445C-BAA4-D3794E472974}"/>
              </c:ext>
            </c:extLst>
          </c:dPt>
          <c:dPt>
            <c:idx val="20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D-9083-445C-BAA4-D3794E472974}"/>
              </c:ext>
            </c:extLst>
          </c:dPt>
          <c:dPt>
            <c:idx val="20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F-9083-445C-BAA4-D3794E472974}"/>
              </c:ext>
            </c:extLst>
          </c:dPt>
          <c:dPt>
            <c:idx val="20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1-9083-445C-BAA4-D3794E472974}"/>
              </c:ext>
            </c:extLst>
          </c:dPt>
          <c:dPt>
            <c:idx val="21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3-9083-445C-BAA4-D3794E472974}"/>
              </c:ext>
            </c:extLst>
          </c:dPt>
          <c:dPt>
            <c:idx val="21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5-9083-445C-BAA4-D3794E472974}"/>
              </c:ext>
            </c:extLst>
          </c:dPt>
          <c:dPt>
            <c:idx val="21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7-9083-445C-BAA4-D3794E472974}"/>
              </c:ext>
            </c:extLst>
          </c:dPt>
          <c:dPt>
            <c:idx val="21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9-9083-445C-BAA4-D3794E472974}"/>
              </c:ext>
            </c:extLst>
          </c:dPt>
          <c:dPt>
            <c:idx val="22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B-9083-445C-BAA4-D3794E472974}"/>
              </c:ext>
            </c:extLst>
          </c:dPt>
          <c:dPt>
            <c:idx val="22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D-9083-445C-BAA4-D3794E472974}"/>
              </c:ext>
            </c:extLst>
          </c:dPt>
          <c:dPt>
            <c:idx val="22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F-9083-445C-BAA4-D3794E472974}"/>
              </c:ext>
            </c:extLst>
          </c:dPt>
          <c:dPt>
            <c:idx val="22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61-9083-445C-BAA4-D3794E472974}"/>
              </c:ext>
            </c:extLst>
          </c:dPt>
          <c:dPt>
            <c:idx val="22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63-9083-445C-BAA4-D3794E472974}"/>
              </c:ext>
            </c:extLst>
          </c:dPt>
          <c:dPt>
            <c:idx val="22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65-9083-445C-BAA4-D3794E472974}"/>
              </c:ext>
            </c:extLst>
          </c:dPt>
          <c:dPt>
            <c:idx val="22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67-9083-445C-BAA4-D3794E472974}"/>
              </c:ext>
            </c:extLst>
          </c:dPt>
          <c:dPt>
            <c:idx val="22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69-9083-445C-BAA4-D3794E472974}"/>
              </c:ext>
            </c:extLst>
          </c:dPt>
          <c:dPt>
            <c:idx val="228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6B-9083-445C-BAA4-D3794E472974}"/>
              </c:ext>
            </c:extLst>
          </c:dPt>
          <c:dPt>
            <c:idx val="22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6D-9083-445C-BAA4-D3794E472974}"/>
              </c:ext>
            </c:extLst>
          </c:dPt>
          <c:dPt>
            <c:idx val="23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6F-9083-445C-BAA4-D3794E472974}"/>
              </c:ext>
            </c:extLst>
          </c:dPt>
          <c:dPt>
            <c:idx val="23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71-9083-445C-BAA4-D3794E472974}"/>
              </c:ext>
            </c:extLst>
          </c:dPt>
          <c:cat>
            <c:numRef>
              <c:f>Sheet1!$A$2:$A$293</c:f>
              <c:numCache>
                <c:formatCode>mmm\-yy</c:formatCode>
                <c:ptCount val="232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  <c:pt idx="132">
                  <c:v>42370</c:v>
                </c:pt>
                <c:pt idx="133">
                  <c:v>42401</c:v>
                </c:pt>
                <c:pt idx="134">
                  <c:v>42430</c:v>
                </c:pt>
                <c:pt idx="135">
                  <c:v>42461</c:v>
                </c:pt>
                <c:pt idx="136">
                  <c:v>42491</c:v>
                </c:pt>
                <c:pt idx="137">
                  <c:v>42522</c:v>
                </c:pt>
                <c:pt idx="138">
                  <c:v>42552</c:v>
                </c:pt>
                <c:pt idx="139">
                  <c:v>42583</c:v>
                </c:pt>
                <c:pt idx="140">
                  <c:v>42614</c:v>
                </c:pt>
                <c:pt idx="141">
                  <c:v>42644</c:v>
                </c:pt>
                <c:pt idx="142">
                  <c:v>42675</c:v>
                </c:pt>
                <c:pt idx="143">
                  <c:v>42705</c:v>
                </c:pt>
                <c:pt idx="144">
                  <c:v>42736</c:v>
                </c:pt>
                <c:pt idx="145">
                  <c:v>42767</c:v>
                </c:pt>
                <c:pt idx="146">
                  <c:v>42795</c:v>
                </c:pt>
                <c:pt idx="147">
                  <c:v>42826</c:v>
                </c:pt>
                <c:pt idx="148">
                  <c:v>42856</c:v>
                </c:pt>
                <c:pt idx="149">
                  <c:v>42887</c:v>
                </c:pt>
                <c:pt idx="150">
                  <c:v>42917</c:v>
                </c:pt>
                <c:pt idx="151">
                  <c:v>42948</c:v>
                </c:pt>
                <c:pt idx="152">
                  <c:v>42979</c:v>
                </c:pt>
                <c:pt idx="153">
                  <c:v>43009</c:v>
                </c:pt>
                <c:pt idx="154">
                  <c:v>43040</c:v>
                </c:pt>
                <c:pt idx="155">
                  <c:v>43070</c:v>
                </c:pt>
                <c:pt idx="156">
                  <c:v>43101</c:v>
                </c:pt>
                <c:pt idx="157">
                  <c:v>43132</c:v>
                </c:pt>
                <c:pt idx="158">
                  <c:v>43160</c:v>
                </c:pt>
                <c:pt idx="159">
                  <c:v>43191</c:v>
                </c:pt>
                <c:pt idx="160">
                  <c:v>43221</c:v>
                </c:pt>
                <c:pt idx="161">
                  <c:v>43252</c:v>
                </c:pt>
                <c:pt idx="162">
                  <c:v>43282</c:v>
                </c:pt>
                <c:pt idx="163">
                  <c:v>43313</c:v>
                </c:pt>
                <c:pt idx="164">
                  <c:v>43344</c:v>
                </c:pt>
                <c:pt idx="165">
                  <c:v>43374</c:v>
                </c:pt>
                <c:pt idx="166">
                  <c:v>43405</c:v>
                </c:pt>
                <c:pt idx="167">
                  <c:v>43435</c:v>
                </c:pt>
                <c:pt idx="168">
                  <c:v>43466</c:v>
                </c:pt>
                <c:pt idx="169">
                  <c:v>43497</c:v>
                </c:pt>
                <c:pt idx="170">
                  <c:v>43525</c:v>
                </c:pt>
                <c:pt idx="171">
                  <c:v>43556</c:v>
                </c:pt>
                <c:pt idx="172">
                  <c:v>43586</c:v>
                </c:pt>
                <c:pt idx="173">
                  <c:v>43617</c:v>
                </c:pt>
                <c:pt idx="174">
                  <c:v>43647</c:v>
                </c:pt>
                <c:pt idx="175">
                  <c:v>43678</c:v>
                </c:pt>
                <c:pt idx="176">
                  <c:v>43709</c:v>
                </c:pt>
                <c:pt idx="177">
                  <c:v>43757</c:v>
                </c:pt>
                <c:pt idx="178">
                  <c:v>43770</c:v>
                </c:pt>
                <c:pt idx="179">
                  <c:v>43800</c:v>
                </c:pt>
                <c:pt idx="180">
                  <c:v>43831</c:v>
                </c:pt>
                <c:pt idx="181">
                  <c:v>43862</c:v>
                </c:pt>
                <c:pt idx="182">
                  <c:v>43891</c:v>
                </c:pt>
                <c:pt idx="183">
                  <c:v>43922</c:v>
                </c:pt>
                <c:pt idx="184">
                  <c:v>43952</c:v>
                </c:pt>
                <c:pt idx="185">
                  <c:v>43983</c:v>
                </c:pt>
                <c:pt idx="186">
                  <c:v>44013</c:v>
                </c:pt>
                <c:pt idx="187">
                  <c:v>44044</c:v>
                </c:pt>
                <c:pt idx="188">
                  <c:v>44075</c:v>
                </c:pt>
                <c:pt idx="189">
                  <c:v>44105</c:v>
                </c:pt>
                <c:pt idx="190">
                  <c:v>44136</c:v>
                </c:pt>
                <c:pt idx="191">
                  <c:v>44166</c:v>
                </c:pt>
                <c:pt idx="192">
                  <c:v>44197</c:v>
                </c:pt>
                <c:pt idx="193">
                  <c:v>44228</c:v>
                </c:pt>
                <c:pt idx="194">
                  <c:v>44256</c:v>
                </c:pt>
                <c:pt idx="195">
                  <c:v>44287</c:v>
                </c:pt>
                <c:pt idx="196">
                  <c:v>44317</c:v>
                </c:pt>
                <c:pt idx="197">
                  <c:v>44348</c:v>
                </c:pt>
                <c:pt idx="198">
                  <c:v>44378</c:v>
                </c:pt>
                <c:pt idx="199">
                  <c:v>44409</c:v>
                </c:pt>
                <c:pt idx="200">
                  <c:v>44440</c:v>
                </c:pt>
                <c:pt idx="201">
                  <c:v>44470</c:v>
                </c:pt>
                <c:pt idx="202">
                  <c:v>44501</c:v>
                </c:pt>
                <c:pt idx="203">
                  <c:v>44531</c:v>
                </c:pt>
                <c:pt idx="204">
                  <c:v>44562</c:v>
                </c:pt>
                <c:pt idx="205">
                  <c:v>44593</c:v>
                </c:pt>
                <c:pt idx="206">
                  <c:v>44621</c:v>
                </c:pt>
                <c:pt idx="207">
                  <c:v>44652</c:v>
                </c:pt>
                <c:pt idx="208">
                  <c:v>44682</c:v>
                </c:pt>
                <c:pt idx="209">
                  <c:v>44713</c:v>
                </c:pt>
                <c:pt idx="210">
                  <c:v>44743</c:v>
                </c:pt>
                <c:pt idx="211">
                  <c:v>44774</c:v>
                </c:pt>
                <c:pt idx="212">
                  <c:v>44805</c:v>
                </c:pt>
                <c:pt idx="213">
                  <c:v>44835</c:v>
                </c:pt>
                <c:pt idx="214">
                  <c:v>44866</c:v>
                </c:pt>
                <c:pt idx="215">
                  <c:v>44896</c:v>
                </c:pt>
                <c:pt idx="216">
                  <c:v>44927</c:v>
                </c:pt>
                <c:pt idx="217">
                  <c:v>44958</c:v>
                </c:pt>
                <c:pt idx="218">
                  <c:v>44986</c:v>
                </c:pt>
                <c:pt idx="219">
                  <c:v>45017</c:v>
                </c:pt>
                <c:pt idx="220">
                  <c:v>45047</c:v>
                </c:pt>
                <c:pt idx="221">
                  <c:v>45078</c:v>
                </c:pt>
                <c:pt idx="222">
                  <c:v>45108</c:v>
                </c:pt>
                <c:pt idx="223">
                  <c:v>45139</c:v>
                </c:pt>
                <c:pt idx="224">
                  <c:v>45170</c:v>
                </c:pt>
                <c:pt idx="225">
                  <c:v>45200</c:v>
                </c:pt>
                <c:pt idx="226">
                  <c:v>45231</c:v>
                </c:pt>
                <c:pt idx="227">
                  <c:v>45261</c:v>
                </c:pt>
                <c:pt idx="228">
                  <c:v>45292</c:v>
                </c:pt>
                <c:pt idx="229">
                  <c:v>45323</c:v>
                </c:pt>
                <c:pt idx="230">
                  <c:v>45352</c:v>
                </c:pt>
                <c:pt idx="231">
                  <c:v>45383</c:v>
                </c:pt>
              </c:numCache>
            </c:numRef>
          </c:cat>
          <c:val>
            <c:numRef>
              <c:f>Sheet1!$B$2:$B$293</c:f>
              <c:numCache>
                <c:formatCode>_(* #,##0_);_(* \(#,##0\);_(* "-"??_);_(@_)</c:formatCode>
                <c:ptCount val="232"/>
                <c:pt idx="0">
                  <c:v>625570</c:v>
                </c:pt>
                <c:pt idx="1">
                  <c:v>566250</c:v>
                </c:pt>
                <c:pt idx="2">
                  <c:v>580290</c:v>
                </c:pt>
                <c:pt idx="3">
                  <c:v>594740</c:v>
                </c:pt>
                <c:pt idx="4">
                  <c:v>586800</c:v>
                </c:pt>
                <c:pt idx="5">
                  <c:v>591220</c:v>
                </c:pt>
                <c:pt idx="6">
                  <c:v>588240</c:v>
                </c:pt>
                <c:pt idx="7">
                  <c:v>593560</c:v>
                </c:pt>
                <c:pt idx="8">
                  <c:v>584360</c:v>
                </c:pt>
                <c:pt idx="9">
                  <c:v>570090</c:v>
                </c:pt>
                <c:pt idx="10">
                  <c:v>537210</c:v>
                </c:pt>
                <c:pt idx="11">
                  <c:v>496590</c:v>
                </c:pt>
                <c:pt idx="12">
                  <c:v>483480</c:v>
                </c:pt>
                <c:pt idx="13">
                  <c:v>470350</c:v>
                </c:pt>
                <c:pt idx="14">
                  <c:v>482810</c:v>
                </c:pt>
                <c:pt idx="15">
                  <c:v>473700</c:v>
                </c:pt>
                <c:pt idx="16">
                  <c:v>446700</c:v>
                </c:pt>
                <c:pt idx="17">
                  <c:v>433520</c:v>
                </c:pt>
                <c:pt idx="18">
                  <c:v>416620</c:v>
                </c:pt>
                <c:pt idx="19">
                  <c:v>414400</c:v>
                </c:pt>
                <c:pt idx="20">
                  <c:v>412140</c:v>
                </c:pt>
                <c:pt idx="21">
                  <c:v>414390</c:v>
                </c:pt>
                <c:pt idx="22">
                  <c:v>411720</c:v>
                </c:pt>
                <c:pt idx="23">
                  <c:v>407840</c:v>
                </c:pt>
                <c:pt idx="24">
                  <c:v>365770</c:v>
                </c:pt>
                <c:pt idx="25">
                  <c:v>371550</c:v>
                </c:pt>
                <c:pt idx="26">
                  <c:v>350630</c:v>
                </c:pt>
                <c:pt idx="27">
                  <c:v>315870</c:v>
                </c:pt>
                <c:pt idx="28">
                  <c:v>302580</c:v>
                </c:pt>
                <c:pt idx="29">
                  <c:v>299030</c:v>
                </c:pt>
                <c:pt idx="30">
                  <c:v>289460</c:v>
                </c:pt>
                <c:pt idx="31">
                  <c:v>270000</c:v>
                </c:pt>
                <c:pt idx="32">
                  <c:v>227390</c:v>
                </c:pt>
                <c:pt idx="33">
                  <c:v>223750</c:v>
                </c:pt>
                <c:pt idx="34">
                  <c:v>241240</c:v>
                </c:pt>
                <c:pt idx="35">
                  <c:v>251830</c:v>
                </c:pt>
                <c:pt idx="36">
                  <c:v>258780</c:v>
                </c:pt>
                <c:pt idx="37">
                  <c:v>267780</c:v>
                </c:pt>
                <c:pt idx="38">
                  <c:v>287120</c:v>
                </c:pt>
                <c:pt idx="39">
                  <c:v>328620</c:v>
                </c:pt>
                <c:pt idx="40">
                  <c:v>360230</c:v>
                </c:pt>
                <c:pt idx="41">
                  <c:v>378000</c:v>
                </c:pt>
                <c:pt idx="42">
                  <c:v>404910</c:v>
                </c:pt>
                <c:pt idx="43">
                  <c:v>425350</c:v>
                </c:pt>
                <c:pt idx="44">
                  <c:v>463910</c:v>
                </c:pt>
                <c:pt idx="45">
                  <c:v>478500</c:v>
                </c:pt>
                <c:pt idx="46">
                  <c:v>453880</c:v>
                </c:pt>
                <c:pt idx="47">
                  <c:v>469940</c:v>
                </c:pt>
                <c:pt idx="48">
                  <c:v>504630</c:v>
                </c:pt>
                <c:pt idx="49">
                  <c:v>498580</c:v>
                </c:pt>
                <c:pt idx="50">
                  <c:v>466430</c:v>
                </c:pt>
                <c:pt idx="51">
                  <c:v>468920</c:v>
                </c:pt>
                <c:pt idx="52">
                  <c:v>463420</c:v>
                </c:pt>
                <c:pt idx="53">
                  <c:v>457090</c:v>
                </c:pt>
                <c:pt idx="54">
                  <c:v>472420</c:v>
                </c:pt>
                <c:pt idx="55">
                  <c:v>468580</c:v>
                </c:pt>
                <c:pt idx="56">
                  <c:v>464300</c:v>
                </c:pt>
                <c:pt idx="57">
                  <c:v>489400</c:v>
                </c:pt>
                <c:pt idx="58">
                  <c:v>479500</c:v>
                </c:pt>
                <c:pt idx="59">
                  <c:v>465080</c:v>
                </c:pt>
                <c:pt idx="60">
                  <c:v>440500</c:v>
                </c:pt>
                <c:pt idx="61">
                  <c:v>434440</c:v>
                </c:pt>
                <c:pt idx="62">
                  <c:v>433380</c:v>
                </c:pt>
                <c:pt idx="63">
                  <c:v>414820</c:v>
                </c:pt>
                <c:pt idx="64">
                  <c:v>475610</c:v>
                </c:pt>
                <c:pt idx="65">
                  <c:v>423380</c:v>
                </c:pt>
                <c:pt idx="66">
                  <c:v>381560</c:v>
                </c:pt>
                <c:pt idx="67">
                  <c:v>389700</c:v>
                </c:pt>
                <c:pt idx="68">
                  <c:v>396680</c:v>
                </c:pt>
                <c:pt idx="69">
                  <c:v>387710</c:v>
                </c:pt>
                <c:pt idx="70">
                  <c:v>405370</c:v>
                </c:pt>
                <c:pt idx="71">
                  <c:v>415100</c:v>
                </c:pt>
                <c:pt idx="72">
                  <c:v>462170</c:v>
                </c:pt>
                <c:pt idx="73">
                  <c:v>415520</c:v>
                </c:pt>
                <c:pt idx="74">
                  <c:v>425200</c:v>
                </c:pt>
                <c:pt idx="75">
                  <c:v>421090</c:v>
                </c:pt>
                <c:pt idx="76">
                  <c:v>401380</c:v>
                </c:pt>
                <c:pt idx="77">
                  <c:v>409830</c:v>
                </c:pt>
                <c:pt idx="78">
                  <c:v>412120</c:v>
                </c:pt>
                <c:pt idx="79">
                  <c:v>427180</c:v>
                </c:pt>
                <c:pt idx="80">
                  <c:v>420880</c:v>
                </c:pt>
                <c:pt idx="81">
                  <c:v>424050</c:v>
                </c:pt>
                <c:pt idx="82">
                  <c:v>423080</c:v>
                </c:pt>
                <c:pt idx="83">
                  <c:v>428110</c:v>
                </c:pt>
                <c:pt idx="84">
                  <c:v>437330</c:v>
                </c:pt>
                <c:pt idx="85">
                  <c:v>442660</c:v>
                </c:pt>
                <c:pt idx="86">
                  <c:v>439260</c:v>
                </c:pt>
                <c:pt idx="87">
                  <c:v>439770</c:v>
                </c:pt>
                <c:pt idx="88">
                  <c:v>447530</c:v>
                </c:pt>
                <c:pt idx="89">
                  <c:v>430960</c:v>
                </c:pt>
                <c:pt idx="90">
                  <c:v>436870</c:v>
                </c:pt>
                <c:pt idx="91">
                  <c:v>443030</c:v>
                </c:pt>
                <c:pt idx="92">
                  <c:v>424000</c:v>
                </c:pt>
                <c:pt idx="93">
                  <c:v>451090</c:v>
                </c:pt>
                <c:pt idx="94">
                  <c:v>440250</c:v>
                </c:pt>
                <c:pt idx="95">
                  <c:v>444770</c:v>
                </c:pt>
                <c:pt idx="96">
                  <c:v>421780</c:v>
                </c:pt>
                <c:pt idx="97">
                  <c:v>418520</c:v>
                </c:pt>
                <c:pt idx="98">
                  <c:v>418310</c:v>
                </c:pt>
                <c:pt idx="99">
                  <c:v>423690</c:v>
                </c:pt>
                <c:pt idx="100">
                  <c:v>432140</c:v>
                </c:pt>
                <c:pt idx="101">
                  <c:v>414830</c:v>
                </c:pt>
                <c:pt idx="102">
                  <c:v>443500</c:v>
                </c:pt>
                <c:pt idx="103">
                  <c:v>434910</c:v>
                </c:pt>
                <c:pt idx="104">
                  <c:v>413850</c:v>
                </c:pt>
                <c:pt idx="105">
                  <c:v>404000</c:v>
                </c:pt>
                <c:pt idx="106">
                  <c:v>389580</c:v>
                </c:pt>
                <c:pt idx="107">
                  <c:v>363740</c:v>
                </c:pt>
                <c:pt idx="108">
                  <c:v>361790</c:v>
                </c:pt>
                <c:pt idx="109">
                  <c:v>359600</c:v>
                </c:pt>
                <c:pt idx="110">
                  <c:v>365120</c:v>
                </c:pt>
                <c:pt idx="111">
                  <c:v>391330</c:v>
                </c:pt>
                <c:pt idx="112">
                  <c:v>388690</c:v>
                </c:pt>
                <c:pt idx="113">
                  <c:v>393820</c:v>
                </c:pt>
                <c:pt idx="114">
                  <c:v>398980</c:v>
                </c:pt>
                <c:pt idx="115">
                  <c:v>395080</c:v>
                </c:pt>
                <c:pt idx="116">
                  <c:v>397490</c:v>
                </c:pt>
                <c:pt idx="117">
                  <c:v>398510</c:v>
                </c:pt>
                <c:pt idx="118">
                  <c:v>375740</c:v>
                </c:pt>
                <c:pt idx="119">
                  <c:v>366460</c:v>
                </c:pt>
                <c:pt idx="120">
                  <c:v>359720</c:v>
                </c:pt>
                <c:pt idx="121">
                  <c:v>381810</c:v>
                </c:pt>
                <c:pt idx="122">
                  <c:v>400620</c:v>
                </c:pt>
                <c:pt idx="123">
                  <c:v>424400</c:v>
                </c:pt>
                <c:pt idx="124">
                  <c:v>422130</c:v>
                </c:pt>
                <c:pt idx="125">
                  <c:v>433870</c:v>
                </c:pt>
                <c:pt idx="126">
                  <c:v>438230</c:v>
                </c:pt>
                <c:pt idx="127">
                  <c:v>429900</c:v>
                </c:pt>
                <c:pt idx="128">
                  <c:v>422360</c:v>
                </c:pt>
                <c:pt idx="129">
                  <c:v>410310</c:v>
                </c:pt>
                <c:pt idx="130">
                  <c:v>375850</c:v>
                </c:pt>
                <c:pt idx="131">
                  <c:v>413699.51232883811</c:v>
                </c:pt>
                <c:pt idx="132">
                  <c:v>402220</c:v>
                </c:pt>
                <c:pt idx="133">
                  <c:v>381580</c:v>
                </c:pt>
                <c:pt idx="134">
                  <c:v>389770</c:v>
                </c:pt>
                <c:pt idx="135">
                  <c:v>413270</c:v>
                </c:pt>
                <c:pt idx="136">
                  <c:v>417850</c:v>
                </c:pt>
                <c:pt idx="137">
                  <c:v>432880</c:v>
                </c:pt>
                <c:pt idx="138">
                  <c:v>417680</c:v>
                </c:pt>
                <c:pt idx="139">
                  <c:v>422190</c:v>
                </c:pt>
                <c:pt idx="140">
                  <c:v>429760</c:v>
                </c:pt>
                <c:pt idx="141">
                  <c:v>446150</c:v>
                </c:pt>
                <c:pt idx="142">
                  <c:v>443959.5770779177</c:v>
                </c:pt>
                <c:pt idx="143">
                  <c:v>415280</c:v>
                </c:pt>
                <c:pt idx="144">
                  <c:v>421920</c:v>
                </c:pt>
                <c:pt idx="145">
                  <c:v>401060</c:v>
                </c:pt>
                <c:pt idx="146">
                  <c:v>417380</c:v>
                </c:pt>
                <c:pt idx="147">
                  <c:v>407960</c:v>
                </c:pt>
                <c:pt idx="148">
                  <c:v>428870</c:v>
                </c:pt>
                <c:pt idx="149">
                  <c:v>443120</c:v>
                </c:pt>
                <c:pt idx="150">
                  <c:v>421460</c:v>
                </c:pt>
                <c:pt idx="151">
                  <c:v>427630</c:v>
                </c:pt>
                <c:pt idx="152">
                  <c:v>436920</c:v>
                </c:pt>
                <c:pt idx="153">
                  <c:v>431080</c:v>
                </c:pt>
                <c:pt idx="154">
                  <c:v>440340</c:v>
                </c:pt>
                <c:pt idx="155">
                  <c:v>420960</c:v>
                </c:pt>
                <c:pt idx="156">
                  <c:v>409520</c:v>
                </c:pt>
                <c:pt idx="157">
                  <c:v>422910</c:v>
                </c:pt>
                <c:pt idx="158">
                  <c:v>423990</c:v>
                </c:pt>
                <c:pt idx="159">
                  <c:v>416750</c:v>
                </c:pt>
                <c:pt idx="160">
                  <c:v>409270</c:v>
                </c:pt>
                <c:pt idx="161">
                  <c:v>410800</c:v>
                </c:pt>
                <c:pt idx="162">
                  <c:v>407030</c:v>
                </c:pt>
                <c:pt idx="163">
                  <c:v>399600</c:v>
                </c:pt>
                <c:pt idx="164">
                  <c:v>382040</c:v>
                </c:pt>
                <c:pt idx="165">
                  <c:v>396720</c:v>
                </c:pt>
                <c:pt idx="166">
                  <c:v>381690</c:v>
                </c:pt>
                <c:pt idx="167">
                  <c:v>371410</c:v>
                </c:pt>
                <c:pt idx="168">
                  <c:v>358670</c:v>
                </c:pt>
                <c:pt idx="169">
                  <c:v>398250</c:v>
                </c:pt>
                <c:pt idx="170">
                  <c:v>397430</c:v>
                </c:pt>
                <c:pt idx="171">
                  <c:v>396900</c:v>
                </c:pt>
                <c:pt idx="172">
                  <c:v>407330</c:v>
                </c:pt>
                <c:pt idx="173">
                  <c:v>389730</c:v>
                </c:pt>
                <c:pt idx="174">
                  <c:v>411630</c:v>
                </c:pt>
                <c:pt idx="175">
                  <c:v>406100</c:v>
                </c:pt>
                <c:pt idx="176">
                  <c:v>404030</c:v>
                </c:pt>
                <c:pt idx="177">
                  <c:v>404240</c:v>
                </c:pt>
                <c:pt idx="178">
                  <c:v>402880</c:v>
                </c:pt>
                <c:pt idx="179">
                  <c:v>398370</c:v>
                </c:pt>
                <c:pt idx="180">
                  <c:v>395700</c:v>
                </c:pt>
                <c:pt idx="181">
                  <c:v>421670</c:v>
                </c:pt>
                <c:pt idx="182">
                  <c:v>373070</c:v>
                </c:pt>
                <c:pt idx="183">
                  <c:v>277440</c:v>
                </c:pt>
                <c:pt idx="184">
                  <c:v>238740</c:v>
                </c:pt>
                <c:pt idx="185">
                  <c:v>339910</c:v>
                </c:pt>
                <c:pt idx="186">
                  <c:v>437890</c:v>
                </c:pt>
                <c:pt idx="187">
                  <c:v>465400</c:v>
                </c:pt>
                <c:pt idx="188">
                  <c:v>489590</c:v>
                </c:pt>
                <c:pt idx="189">
                  <c:v>484510</c:v>
                </c:pt>
                <c:pt idx="190">
                  <c:v>508820</c:v>
                </c:pt>
                <c:pt idx="191">
                  <c:v>509750</c:v>
                </c:pt>
                <c:pt idx="192">
                  <c:v>484760</c:v>
                </c:pt>
                <c:pt idx="193">
                  <c:v>462720</c:v>
                </c:pt>
                <c:pt idx="194">
                  <c:v>446410</c:v>
                </c:pt>
                <c:pt idx="195">
                  <c:v>458170</c:v>
                </c:pt>
                <c:pt idx="196">
                  <c:v>445660</c:v>
                </c:pt>
                <c:pt idx="197">
                  <c:v>436020</c:v>
                </c:pt>
                <c:pt idx="198">
                  <c:v>428980</c:v>
                </c:pt>
                <c:pt idx="199">
                  <c:v>414860</c:v>
                </c:pt>
                <c:pt idx="200">
                  <c:v>438190</c:v>
                </c:pt>
                <c:pt idx="201">
                  <c:v>434170</c:v>
                </c:pt>
                <c:pt idx="202">
                  <c:v>454450</c:v>
                </c:pt>
                <c:pt idx="203">
                  <c:v>429860</c:v>
                </c:pt>
                <c:pt idx="204">
                  <c:v>444400</c:v>
                </c:pt>
                <c:pt idx="205">
                  <c:v>425120</c:v>
                </c:pt>
                <c:pt idx="206">
                  <c:v>427040</c:v>
                </c:pt>
                <c:pt idx="207">
                  <c:v>419370</c:v>
                </c:pt>
                <c:pt idx="208">
                  <c:v>378640</c:v>
                </c:pt>
                <c:pt idx="209">
                  <c:v>345760</c:v>
                </c:pt>
                <c:pt idx="210">
                  <c:v>295600</c:v>
                </c:pt>
                <c:pt idx="211">
                  <c:v>314270</c:v>
                </c:pt>
                <c:pt idx="212">
                  <c:v>307000</c:v>
                </c:pt>
                <c:pt idx="213">
                  <c:v>274410</c:v>
                </c:pt>
                <c:pt idx="214">
                  <c:v>237730</c:v>
                </c:pt>
                <c:pt idx="215">
                  <c:v>241070</c:v>
                </c:pt>
                <c:pt idx="216">
                  <c:v>241920</c:v>
                </c:pt>
                <c:pt idx="217">
                  <c:v>286290</c:v>
                </c:pt>
                <c:pt idx="218">
                  <c:v>279700</c:v>
                </c:pt>
                <c:pt idx="219">
                  <c:v>263960</c:v>
                </c:pt>
                <c:pt idx="220">
                  <c:v>289460</c:v>
                </c:pt>
                <c:pt idx="221">
                  <c:v>277490</c:v>
                </c:pt>
                <c:pt idx="222">
                  <c:v>268940</c:v>
                </c:pt>
                <c:pt idx="223">
                  <c:v>254740</c:v>
                </c:pt>
                <c:pt idx="224">
                  <c:v>240940</c:v>
                </c:pt>
                <c:pt idx="225">
                  <c:v>241770</c:v>
                </c:pt>
                <c:pt idx="226">
                  <c:v>223940</c:v>
                </c:pt>
                <c:pt idx="227">
                  <c:v>224000</c:v>
                </c:pt>
                <c:pt idx="228">
                  <c:v>257040</c:v>
                </c:pt>
                <c:pt idx="229">
                  <c:v>290020</c:v>
                </c:pt>
                <c:pt idx="230">
                  <c:v>267470</c:v>
                </c:pt>
                <c:pt idx="231">
                  <c:v>275540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172-9083-445C-BAA4-D3794E4729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axId val="112701440"/>
        <c:axId val="112702976"/>
      </c:barChart>
      <c:dateAx>
        <c:axId val="11270144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txPr>
          <a:bodyPr/>
          <a:lstStyle/>
          <a:p>
            <a:pPr>
              <a:defRPr>
                <a:effectLst>
                  <a:glow rad="101600">
                    <a:schemeClr val="bg1">
                      <a:alpha val="60000"/>
                    </a:schemeClr>
                  </a:glow>
                </a:effectLst>
              </a:defRPr>
            </a:pPr>
            <a:endParaRPr lang="en-US"/>
          </a:p>
        </c:txPr>
        <c:crossAx val="112702976"/>
        <c:crosses val="autoZero"/>
        <c:auto val="1"/>
        <c:lblOffset val="100"/>
        <c:baseTimeUnit val="months"/>
        <c:majorUnit val="8"/>
        <c:majorTimeUnit val="months"/>
      </c:dateAx>
      <c:valAx>
        <c:axId val="112702976"/>
        <c:scaling>
          <c:orientation val="minMax"/>
        </c:scaling>
        <c:delete val="0"/>
        <c:axPos val="l"/>
        <c:numFmt formatCode="_(* #,##0_);_(* \(#,##0\);_(* &quot;-&quot;??_);_(@_)" sourceLinked="1"/>
        <c:majorTickMark val="out"/>
        <c:minorTickMark val="none"/>
        <c:tickLblPos val="nextTo"/>
        <c:crossAx val="112701440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2000">
          <a:solidFill>
            <a:schemeClr val="tx1"/>
          </a:solidFill>
          <a:latin typeface="Century Gothic" panose="020B0502020202020204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Annual Existing SFR Home Sales Growth by Region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Statewide</c:v>
                </c:pt>
                <c:pt idx="2">
                  <c:v>Far North</c:v>
                </c:pt>
                <c:pt idx="3">
                  <c:v>South San Joaquin Valley</c:v>
                </c:pt>
                <c:pt idx="4">
                  <c:v>North Central Valley</c:v>
                </c:pt>
                <c:pt idx="5">
                  <c:v>Southern California</c:v>
                </c:pt>
                <c:pt idx="6">
                  <c:v>Central Coast</c:v>
                </c:pt>
                <c:pt idx="7">
                  <c:v>Bay Area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0.10519156410997943</c:v>
                </c:pt>
                <c:pt idx="2">
                  <c:v>1.5127037744162131E-2</c:v>
                </c:pt>
                <c:pt idx="3">
                  <c:v>5.9251252824997547E-2</c:v>
                </c:pt>
                <c:pt idx="4">
                  <c:v>4.0891045434494844E-2</c:v>
                </c:pt>
                <c:pt idx="5">
                  <c:v>0.11781015001200412</c:v>
                </c:pt>
                <c:pt idx="6">
                  <c:v>8.6209108402822254E-2</c:v>
                </c:pt>
                <c:pt idx="7">
                  <c:v>0.18446328252421318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D6-4C85-888C-BC7EB7B18D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Statewide</c:v>
                </c:pt>
                <c:pt idx="2">
                  <c:v>Far North</c:v>
                </c:pt>
                <c:pt idx="3">
                  <c:v>South San Joaquin Valley</c:v>
                </c:pt>
                <c:pt idx="4">
                  <c:v>North Central Valley</c:v>
                </c:pt>
                <c:pt idx="5">
                  <c:v>Southern California</c:v>
                </c:pt>
                <c:pt idx="6">
                  <c:v>Central Coast</c:v>
                </c:pt>
                <c:pt idx="7">
                  <c:v>Bay Area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-0.24267328267948518</c:v>
                </c:pt>
                <c:pt idx="2">
                  <c:v>-0.10850694444444442</c:v>
                </c:pt>
                <c:pt idx="3">
                  <c:v>-0.13546691403834266</c:v>
                </c:pt>
                <c:pt idx="4">
                  <c:v>-0.20472941475611306</c:v>
                </c:pt>
                <c:pt idx="5">
                  <c:v>-0.26705234350642604</c:v>
                </c:pt>
                <c:pt idx="6">
                  <c:v>-0.27872918389039802</c:v>
                </c:pt>
                <c:pt idx="7">
                  <c:v>-0.25860193118455055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49-4516-B5DA-6F5EDB7CB17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5"/>
              <c:layout>
                <c:manualLayout>
                  <c:x val="0"/>
                  <c:y val="-4.62193651133320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A0E-4455-A678-78507C8C6B9C}"/>
                </c:ext>
              </c:extLst>
            </c:dLbl>
            <c:dLbl>
              <c:idx val="6"/>
              <c:layout>
                <c:manualLayout>
                  <c:x val="8.7336244541483116E-3"/>
                  <c:y val="-9.24387302266641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0E-4455-A678-78507C8C6B9C}"/>
                </c:ext>
              </c:extLst>
            </c:dLbl>
            <c:dLbl>
              <c:idx val="7"/>
              <c:layout>
                <c:manualLayout>
                  <c:x val="1.0917030567685429E-2"/>
                  <c:y val="-1.3865809533999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0E-4455-A678-78507C8C6B9C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Statewide</c:v>
                </c:pt>
                <c:pt idx="2">
                  <c:v>Far North</c:v>
                </c:pt>
                <c:pt idx="3">
                  <c:v>South San Joaquin Valley</c:v>
                </c:pt>
                <c:pt idx="4">
                  <c:v>North Central Valley</c:v>
                </c:pt>
                <c:pt idx="5">
                  <c:v>Southern California</c:v>
                </c:pt>
                <c:pt idx="6">
                  <c:v>Central Coast</c:v>
                </c:pt>
                <c:pt idx="7">
                  <c:v>Bay Area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-0.22950365137865136</c:v>
                </c:pt>
                <c:pt idx="2">
                  <c:v>-0.19961051606621227</c:v>
                </c:pt>
                <c:pt idx="3">
                  <c:v>-0.22268321470724994</c:v>
                </c:pt>
                <c:pt idx="4">
                  <c:v>-0.23726420121496328</c:v>
                </c:pt>
                <c:pt idx="5">
                  <c:v>-0.22341431137158518</c:v>
                </c:pt>
                <c:pt idx="6">
                  <c:v>-0.23030948092353043</c:v>
                </c:pt>
                <c:pt idx="7">
                  <c:v>-0.22842336971475741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49-4516-B5DA-6F5EDB7CB17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2024 YTD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Statewide</c:v>
                </c:pt>
                <c:pt idx="2">
                  <c:v>Far North</c:v>
                </c:pt>
                <c:pt idx="3">
                  <c:v>South San Joaquin Valley</c:v>
                </c:pt>
                <c:pt idx="4">
                  <c:v>North Central Valley</c:v>
                </c:pt>
                <c:pt idx="5">
                  <c:v>Southern California</c:v>
                </c:pt>
                <c:pt idx="6">
                  <c:v>Central Coast</c:v>
                </c:pt>
                <c:pt idx="7">
                  <c:v>Bay Area</c:v>
                </c:pt>
              </c:strCache>
            </c:strRef>
          </c:cat>
          <c:val>
            <c:numRef>
              <c:f>Sheet1!$E$2:$E$9</c:f>
              <c:numCache>
                <c:formatCode>General</c:formatCode>
                <c:ptCount val="8"/>
                <c:pt idx="0">
                  <c:v>4.287011134372043E-2</c:v>
                </c:pt>
                <c:pt idx="2">
                  <c:v>0.10029498525073755</c:v>
                </c:pt>
                <c:pt idx="3">
                  <c:v>3.4363225320271251E-2</c:v>
                </c:pt>
                <c:pt idx="4">
                  <c:v>5.3070599613152858E-2</c:v>
                </c:pt>
                <c:pt idx="5">
                  <c:v>1.4163975251955341E-2</c:v>
                </c:pt>
                <c:pt idx="6">
                  <c:v>0.10477600888559802</c:v>
                </c:pt>
                <c:pt idx="7">
                  <c:v>9.8647917793401874E-2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1E-409F-A70E-B08D079F1B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820160"/>
        <c:axId val="111862912"/>
      </c:barChart>
      <c:catAx>
        <c:axId val="11182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2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862912"/>
        <c:crosses val="autoZero"/>
        <c:auto val="1"/>
        <c:lblAlgn val="ctr"/>
        <c:lblOffset val="100"/>
        <c:noMultiLvlLbl val="0"/>
      </c:catAx>
      <c:valAx>
        <c:axId val="111862912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820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California Existing SFR Home Sales Growth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846-4BE3-8724-43B048CC8A51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All Properties</c:v>
                </c:pt>
                <c:pt idx="2">
                  <c:v>Under $300K</c:v>
                </c:pt>
                <c:pt idx="3">
                  <c:v>$300-399K</c:v>
                </c:pt>
                <c:pt idx="4">
                  <c:v>$400-499K</c:v>
                </c:pt>
                <c:pt idx="5">
                  <c:v>$500-749K</c:v>
                </c:pt>
                <c:pt idx="6">
                  <c:v>$750-$999K</c:v>
                </c:pt>
                <c:pt idx="7">
                  <c:v>$1-$1.99M</c:v>
                </c:pt>
                <c:pt idx="8">
                  <c:v>$2-$2.99M</c:v>
                </c:pt>
                <c:pt idx="9">
                  <c:v>$3-$3.99M</c:v>
                </c:pt>
                <c:pt idx="10">
                  <c:v>$4-$4.99M</c:v>
                </c:pt>
                <c:pt idx="11">
                  <c:v>$5-$9.99M</c:v>
                </c:pt>
                <c:pt idx="12">
                  <c:v>$10M +</c:v>
                </c:pt>
              </c:strCache>
            </c:strRef>
          </c:cat>
          <c:val>
            <c:numRef>
              <c:f>Sheet1!$B$2:$B$14</c:f>
              <c:numCache>
                <c:formatCode>General</c:formatCode>
                <c:ptCount val="13"/>
                <c:pt idx="0" formatCode="0%">
                  <c:v>0.10519156410997943</c:v>
                </c:pt>
                <c:pt idx="2" formatCode="0%">
                  <c:v>-0.44184840540462678</c:v>
                </c:pt>
                <c:pt idx="3" formatCode="0%">
                  <c:v>-0.20777566919696366</c:v>
                </c:pt>
                <c:pt idx="4" formatCode="0%">
                  <c:v>-2.6005303891324383E-2</c:v>
                </c:pt>
                <c:pt idx="5" formatCode="0%">
                  <c:v>0.11136420805500435</c:v>
                </c:pt>
                <c:pt idx="6" formatCode="0%">
                  <c:v>0.38501942918397436</c:v>
                </c:pt>
                <c:pt idx="7" formatCode="0%">
                  <c:v>0.46058966481727737</c:v>
                </c:pt>
                <c:pt idx="8" formatCode="0%">
                  <c:v>0.65734116390816877</c:v>
                </c:pt>
                <c:pt idx="9" formatCode="0%">
                  <c:v>0.84024390243902447</c:v>
                </c:pt>
                <c:pt idx="10" formatCode="0%">
                  <c:v>0.88327137546468393</c:v>
                </c:pt>
                <c:pt idx="11" formatCode="0%">
                  <c:v>0.80013106159895142</c:v>
                </c:pt>
                <c:pt idx="12" formatCode="0%">
                  <c:v>0.90785907859078585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46-4BE3-8724-43B048CC8A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2"/>
              <c:layout>
                <c:manualLayout>
                  <c:x val="1.7743980385217274E-2"/>
                  <c:y val="-3.89652954395985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05C-41CA-9CC6-8204F465562A}"/>
                </c:ext>
              </c:extLst>
            </c:dLbl>
            <c:dLbl>
              <c:idx val="3"/>
              <c:layout>
                <c:manualLayout>
                  <c:x val="1.4416984062989035E-2"/>
                  <c:y val="-1.37524572139759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75-4D22-BDA6-AC2B41753455}"/>
                </c:ext>
              </c:extLst>
            </c:dLbl>
            <c:dLbl>
              <c:idx val="4"/>
              <c:layout>
                <c:manualLayout>
                  <c:x val="0"/>
                  <c:y val="-3.89652954395984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145-42F1-9B81-3B8BDB218EDC}"/>
                </c:ext>
              </c:extLst>
            </c:dLbl>
            <c:dLbl>
              <c:idx val="5"/>
              <c:layout>
                <c:manualLayout>
                  <c:x val="1.1089987740760389E-3"/>
                  <c:y val="-4.12573716419278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5C-41CA-9CC6-8204F465562A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All Properties</c:v>
                </c:pt>
                <c:pt idx="2">
                  <c:v>Under $300K</c:v>
                </c:pt>
                <c:pt idx="3">
                  <c:v>$300-399K</c:v>
                </c:pt>
                <c:pt idx="4">
                  <c:v>$400-499K</c:v>
                </c:pt>
                <c:pt idx="5">
                  <c:v>$500-749K</c:v>
                </c:pt>
                <c:pt idx="6">
                  <c:v>$750-$999K</c:v>
                </c:pt>
                <c:pt idx="7">
                  <c:v>$1-$1.99M</c:v>
                </c:pt>
                <c:pt idx="8">
                  <c:v>$2-$2.99M</c:v>
                </c:pt>
                <c:pt idx="9">
                  <c:v>$3-$3.99M</c:v>
                </c:pt>
                <c:pt idx="10">
                  <c:v>$4-$4.99M</c:v>
                </c:pt>
                <c:pt idx="11">
                  <c:v>$5-$9.99M</c:v>
                </c:pt>
                <c:pt idx="12">
                  <c:v>$10M +</c:v>
                </c:pt>
              </c:strCache>
            </c:strRef>
          </c:cat>
          <c:val>
            <c:numRef>
              <c:f>Sheet1!$C$2:$C$14</c:f>
              <c:numCache>
                <c:formatCode>General</c:formatCode>
                <c:ptCount val="13"/>
                <c:pt idx="0" formatCode="0%">
                  <c:v>-0.24267328267948518</c:v>
                </c:pt>
                <c:pt idx="2" formatCode="0%">
                  <c:v>-0.43419015174976772</c:v>
                </c:pt>
                <c:pt idx="3" formatCode="0%">
                  <c:v>-0.34746430485075808</c:v>
                </c:pt>
                <c:pt idx="4" formatCode="0%">
                  <c:v>-0.24874281110215879</c:v>
                </c:pt>
                <c:pt idx="5" formatCode="0%">
                  <c:v>-0.24400518063047771</c:v>
                </c:pt>
                <c:pt idx="6" formatCode="0%">
                  <c:v>-0.21251112573042841</c:v>
                </c:pt>
                <c:pt idx="7" formatCode="0%">
                  <c:v>-0.1880611540151943</c:v>
                </c:pt>
                <c:pt idx="8" formatCode="0%">
                  <c:v>-0.14928161845241927</c:v>
                </c:pt>
                <c:pt idx="9" formatCode="0%">
                  <c:v>-0.15987408880053011</c:v>
                </c:pt>
                <c:pt idx="10" formatCode="0%">
                  <c:v>-0.18357678641926567</c:v>
                </c:pt>
                <c:pt idx="11" formatCode="0%">
                  <c:v>-0.1965780851838369</c:v>
                </c:pt>
                <c:pt idx="12" formatCode="0%">
                  <c:v>-0.10653409090909094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1E-40C7-AFE3-1FA860B09F1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layout>
                <c:manualLayout>
                  <c:x val="2.2179975481521591E-2"/>
                  <c:y val="-1.37524572139759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44D-479A-88DF-09B018388D8D}"/>
                </c:ext>
              </c:extLst>
            </c:dLbl>
            <c:dLbl>
              <c:idx val="6"/>
              <c:layout>
                <c:manualLayout>
                  <c:x val="4.4359950963043186E-3"/>
                  <c:y val="-6.64702098675503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05C-41CA-9CC6-8204F465562A}"/>
                </c:ext>
              </c:extLst>
            </c:dLbl>
            <c:dLbl>
              <c:idx val="10"/>
              <c:layout>
                <c:manualLayout>
                  <c:x val="1.1089987740760796E-2"/>
                  <c:y val="-3.43811430349399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05C-41CA-9CC6-8204F465562A}"/>
                </c:ext>
              </c:extLst>
            </c:dLbl>
            <c:dLbl>
              <c:idx val="11"/>
              <c:layout>
                <c:manualLayout>
                  <c:x val="7.762991418532557E-3"/>
                  <c:y val="-5.95939812605624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05C-41CA-9CC6-8204F465562A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All Properties</c:v>
                </c:pt>
                <c:pt idx="2">
                  <c:v>Under $300K</c:v>
                </c:pt>
                <c:pt idx="3">
                  <c:v>$300-399K</c:v>
                </c:pt>
                <c:pt idx="4">
                  <c:v>$400-499K</c:v>
                </c:pt>
                <c:pt idx="5">
                  <c:v>$500-749K</c:v>
                </c:pt>
                <c:pt idx="6">
                  <c:v>$750-$999K</c:v>
                </c:pt>
                <c:pt idx="7">
                  <c:v>$1-$1.99M</c:v>
                </c:pt>
                <c:pt idx="8">
                  <c:v>$2-$2.99M</c:v>
                </c:pt>
                <c:pt idx="9">
                  <c:v>$3-$3.99M</c:v>
                </c:pt>
                <c:pt idx="10">
                  <c:v>$4-$4.99M</c:v>
                </c:pt>
                <c:pt idx="11">
                  <c:v>$5-$9.99M</c:v>
                </c:pt>
                <c:pt idx="12">
                  <c:v>$10M +</c:v>
                </c:pt>
              </c:strCache>
            </c:strRef>
          </c:cat>
          <c:val>
            <c:numRef>
              <c:f>Sheet1!$D$2:$D$14</c:f>
              <c:numCache>
                <c:formatCode>General</c:formatCode>
                <c:ptCount val="13"/>
                <c:pt idx="0" formatCode="0%">
                  <c:v>-0.22950365137865136</c:v>
                </c:pt>
                <c:pt idx="2" formatCode="0%">
                  <c:v>-0.21738733807699329</c:v>
                </c:pt>
                <c:pt idx="3" formatCode="0%">
                  <c:v>-0.21040428923344445</c:v>
                </c:pt>
                <c:pt idx="4" formatCode="0%">
                  <c:v>-0.19426775147928999</c:v>
                </c:pt>
                <c:pt idx="5" formatCode="0%">
                  <c:v>-0.24275639532949667</c:v>
                </c:pt>
                <c:pt idx="6" formatCode="0%">
                  <c:v>-0.24912160003931305</c:v>
                </c:pt>
                <c:pt idx="7" formatCode="0%">
                  <c:v>-0.22007848899027582</c:v>
                </c:pt>
                <c:pt idx="8" formatCode="0%">
                  <c:v>-0.24363829142684035</c:v>
                </c:pt>
                <c:pt idx="9" formatCode="0%">
                  <c:v>-0.28850325379609543</c:v>
                </c:pt>
                <c:pt idx="10" formatCode="0%">
                  <c:v>-0.2166344294003868</c:v>
                </c:pt>
                <c:pt idx="11" formatCode="0%">
                  <c:v>-0.18396012686905305</c:v>
                </c:pt>
                <c:pt idx="12" formatCode="0%">
                  <c:v>-0.25278219395866453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5D9-49EA-BA6D-6AFAB85CC29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2024 YTD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All Properties</c:v>
                </c:pt>
                <c:pt idx="2">
                  <c:v>Under $300K</c:v>
                </c:pt>
                <c:pt idx="3">
                  <c:v>$300-399K</c:v>
                </c:pt>
                <c:pt idx="4">
                  <c:v>$400-499K</c:v>
                </c:pt>
                <c:pt idx="5">
                  <c:v>$500-749K</c:v>
                </c:pt>
                <c:pt idx="6">
                  <c:v>$750-$999K</c:v>
                </c:pt>
                <c:pt idx="7">
                  <c:v>$1-$1.99M</c:v>
                </c:pt>
                <c:pt idx="8">
                  <c:v>$2-$2.99M</c:v>
                </c:pt>
                <c:pt idx="9">
                  <c:v>$3-$3.99M</c:v>
                </c:pt>
                <c:pt idx="10">
                  <c:v>$4-$4.99M</c:v>
                </c:pt>
                <c:pt idx="11">
                  <c:v>$5-$9.99M</c:v>
                </c:pt>
                <c:pt idx="12">
                  <c:v>$10M +</c:v>
                </c:pt>
              </c:strCache>
            </c:strRef>
          </c:cat>
          <c:val>
            <c:numRef>
              <c:f>Sheet1!$E$2:$E$14</c:f>
              <c:numCache>
                <c:formatCode>General</c:formatCode>
                <c:ptCount val="13"/>
                <c:pt idx="0">
                  <c:v>4.287011134372043E-2</c:v>
                </c:pt>
                <c:pt idx="2">
                  <c:v>-0.15325285043594905</c:v>
                </c:pt>
                <c:pt idx="3">
                  <c:v>-0.12472607742878017</c:v>
                </c:pt>
                <c:pt idx="4">
                  <c:v>-6.9158878504672949E-2</c:v>
                </c:pt>
                <c:pt idx="5">
                  <c:v>-2.7842555296445526E-2</c:v>
                </c:pt>
                <c:pt idx="6">
                  <c:v>6.5533437709684561E-2</c:v>
                </c:pt>
                <c:pt idx="7">
                  <c:v>0.20758039106662962</c:v>
                </c:pt>
                <c:pt idx="8">
                  <c:v>0.33307897748950777</c:v>
                </c:pt>
                <c:pt idx="9">
                  <c:v>0.38445378151260501</c:v>
                </c:pt>
                <c:pt idx="10">
                  <c:v>0.5060827250608273</c:v>
                </c:pt>
                <c:pt idx="11">
                  <c:v>0.11573236889692584</c:v>
                </c:pt>
                <c:pt idx="12">
                  <c:v>-5.5944055944055937E-2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70-4DAA-9D3A-4FB6C0F5D4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60712272"/>
        <c:axId val="760712688"/>
      </c:barChart>
      <c:catAx>
        <c:axId val="760712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2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0712688"/>
        <c:crosses val="autoZero"/>
        <c:auto val="1"/>
        <c:lblAlgn val="ctr"/>
        <c:lblOffset val="100"/>
        <c:noMultiLvlLbl val="0"/>
      </c:catAx>
      <c:valAx>
        <c:axId val="760712688"/>
        <c:scaling>
          <c:orientation val="minMax"/>
        </c:scaling>
        <c:delete val="1"/>
        <c:axPos val="l"/>
        <c:numFmt formatCode="0%" sourceLinked="0"/>
        <c:majorTickMark val="none"/>
        <c:minorTickMark val="none"/>
        <c:tickLblPos val="nextTo"/>
        <c:crossAx val="760712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0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Glendale Existing SFR Home Sales Growth (%)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All Properties</c:v>
                </c:pt>
                <c:pt idx="2">
                  <c:v>Under $750K</c:v>
                </c:pt>
                <c:pt idx="3">
                  <c:v>$750-$999K</c:v>
                </c:pt>
                <c:pt idx="4">
                  <c:v>$1-$1.99M</c:v>
                </c:pt>
                <c:pt idx="5">
                  <c:v>$2-$2.99M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0.22736418511066403</c:v>
                </c:pt>
                <c:pt idx="2">
                  <c:v>-0.5106382978723405</c:v>
                </c:pt>
                <c:pt idx="3">
                  <c:v>-0.28859060402684567</c:v>
                </c:pt>
                <c:pt idx="4">
                  <c:v>0.49824561403508771</c:v>
                </c:pt>
                <c:pt idx="5">
                  <c:v>1.8666666666666667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41-486E-8A62-175714332557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All Properties</c:v>
                </c:pt>
                <c:pt idx="2">
                  <c:v>Under $750K</c:v>
                </c:pt>
                <c:pt idx="3">
                  <c:v>$750-$999K</c:v>
                </c:pt>
                <c:pt idx="4">
                  <c:v>$1-$1.99M</c:v>
                </c:pt>
                <c:pt idx="5">
                  <c:v>$2-$2.99M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-0.25737704918032789</c:v>
                </c:pt>
                <c:pt idx="2">
                  <c:v>-0.73913043478260865</c:v>
                </c:pt>
                <c:pt idx="3">
                  <c:v>-0.59433962264150941</c:v>
                </c:pt>
                <c:pt idx="4">
                  <c:v>-0.22248243559718972</c:v>
                </c:pt>
                <c:pt idx="5">
                  <c:v>0.44186046511627897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41-486E-8A62-175714332557}"/>
            </c:ext>
          </c:extLst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All Properties</c:v>
                </c:pt>
                <c:pt idx="2">
                  <c:v>Under $750K</c:v>
                </c:pt>
                <c:pt idx="3">
                  <c:v>$750-$999K</c:v>
                </c:pt>
                <c:pt idx="4">
                  <c:v>$1-$1.99M</c:v>
                </c:pt>
                <c:pt idx="5">
                  <c:v>$2-$2.99M</c:v>
                </c:pt>
              </c:strCache>
            </c:strRef>
          </c:cat>
          <c:val>
            <c:numRef>
              <c:f>Sheet1!$E$2:$E$7</c:f>
              <c:numCache>
                <c:formatCode>General</c:formatCode>
                <c:ptCount val="6"/>
                <c:pt idx="0">
                  <c:v>-0.2494481236203091</c:v>
                </c:pt>
                <c:pt idx="2">
                  <c:v>-0.5</c:v>
                </c:pt>
                <c:pt idx="3">
                  <c:v>-6.9767441860465129E-2</c:v>
                </c:pt>
                <c:pt idx="4">
                  <c:v>-0.29819277108433739</c:v>
                </c:pt>
                <c:pt idx="5">
                  <c:v>-0.12903225806451613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41-486E-8A62-175714332557}"/>
            </c:ext>
          </c:extLst>
        </c:ser>
        <c:ser>
          <c:idx val="3"/>
          <c:order val="3"/>
          <c:tx>
            <c:strRef>
              <c:f>Sheet1!$F$1</c:f>
              <c:strCache>
                <c:ptCount val="1"/>
                <c:pt idx="0">
                  <c:v>2024 YTD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All Properties</c:v>
                </c:pt>
                <c:pt idx="2">
                  <c:v>Under $750K</c:v>
                </c:pt>
                <c:pt idx="3">
                  <c:v>$750-$999K</c:v>
                </c:pt>
                <c:pt idx="4">
                  <c:v>$1-$1.99M</c:v>
                </c:pt>
                <c:pt idx="5">
                  <c:v>$2-$2.99M</c:v>
                </c:pt>
              </c:strCache>
            </c:strRef>
          </c:cat>
          <c:val>
            <c:numRef>
              <c:f>Sheet1!$F$2:$F$7</c:f>
              <c:numCache>
                <c:formatCode>General</c:formatCode>
                <c:ptCount val="6"/>
                <c:pt idx="0">
                  <c:v>5.1546391752577359E-2</c:v>
                </c:pt>
                <c:pt idx="2">
                  <c:v>1</c:v>
                </c:pt>
                <c:pt idx="3">
                  <c:v>-0.15384615384615385</c:v>
                </c:pt>
                <c:pt idx="4">
                  <c:v>0.203125</c:v>
                </c:pt>
                <c:pt idx="5">
                  <c:v>-0.26666666666666672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441-486E-8A62-1757143325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74180416"/>
        <c:axId val="1174183296"/>
      </c:barChart>
      <c:catAx>
        <c:axId val="117418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4183296"/>
        <c:crosses val="autoZero"/>
        <c:auto val="1"/>
        <c:lblAlgn val="ctr"/>
        <c:lblOffset val="100"/>
        <c:noMultiLvlLbl val="0"/>
      </c:catAx>
      <c:valAx>
        <c:axId val="1174183296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418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lang="en-US"/>
              <a:t>California Sources of Population Change, 2020-2023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Births</c:v>
                </c:pt>
                <c:pt idx="1">
                  <c:v>Deaths</c:v>
                </c:pt>
                <c:pt idx="2">
                  <c:v>Immigration</c:v>
                </c:pt>
                <c:pt idx="3">
                  <c:v>Out Migration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1681644</c:v>
                </c:pt>
                <c:pt idx="1">
                  <c:v>1245767</c:v>
                </c:pt>
                <c:pt idx="2">
                  <c:v>282717</c:v>
                </c:pt>
                <c:pt idx="3">
                  <c:v>1139026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56-4D19-B45D-C8299C2C41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56730591"/>
        <c:axId val="1756729631"/>
      </c:barChart>
      <c:catAx>
        <c:axId val="1756730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756729631"/>
        <c:crosses val="autoZero"/>
        <c:auto val="1"/>
        <c:lblAlgn val="ctr"/>
        <c:lblOffset val="100"/>
        <c:noMultiLvlLbl val="0"/>
      </c:catAx>
      <c:valAx>
        <c:axId val="175672963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567305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800"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15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California Mortgages by Current Interest Rate, 2023Q4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15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ofPieChart>
        <c:ofPieType val="bar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8AA-4678-A036-DE0AC475707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F8AA-4678-A036-DE0AC475707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F8AA-4678-A036-DE0AC475707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C62-44BF-BFEC-75BEF512BDA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C62-44BF-BFEC-75BEF512BDA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8AA-4678-A036-DE0AC4757079}"/>
              </c:ext>
            </c:extLst>
          </c:dPt>
          <c:dLbls>
            <c:dLbl>
              <c:idx val="0"/>
              <c:layout>
                <c:manualLayout>
                  <c:x val="-3.0424154949655852E-2"/>
                  <c:y val="-0.1823405449504872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AA-4678-A036-DE0AC4757079}"/>
                </c:ext>
              </c:extLst>
            </c:dLbl>
            <c:dLbl>
              <c:idx val="1"/>
              <c:layout>
                <c:manualLayout>
                  <c:x val="0.12986196659073521"/>
                  <c:y val="7.462331174036203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8AA-4678-A036-DE0AC4757079}"/>
                </c:ext>
              </c:extLst>
            </c:dLbl>
            <c:dLbl>
              <c:idx val="2"/>
              <c:layout>
                <c:manualLayout>
                  <c:x val="-7.8958043089525337E-2"/>
                  <c:y val="0.16176824251282421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8AA-4678-A036-DE0AC4757079}"/>
                </c:ext>
              </c:extLst>
            </c:dLbl>
            <c:dLbl>
              <c:idx val="5"/>
              <c:layout>
                <c:manualLayout>
                  <c:x val="-0.15831763063170232"/>
                  <c:y val="1.025460393713733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Over 5%</a:t>
                    </a:r>
                    <a:r>
                      <a:rPr lang="en-US" baseline="0" dirty="0"/>
                      <a:t>, </a:t>
                    </a:r>
                    <a:fld id="{3B25FAB9-6F33-494B-98E8-35246A0A690A}" type="VALUE">
                      <a:rPr lang="en-US" baseline="0"/>
                      <a:pPr/>
                      <a:t>[VALUE]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8AA-4678-A036-DE0AC47570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&lt; 3%</c:v>
                </c:pt>
                <c:pt idx="1">
                  <c:v>3-4%</c:v>
                </c:pt>
                <c:pt idx="2">
                  <c:v>4-5%</c:v>
                </c:pt>
                <c:pt idx="3">
                  <c:v>5-6%</c:v>
                </c:pt>
                <c:pt idx="4">
                  <c:v>6% +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29.5</c:v>
                </c:pt>
                <c:pt idx="1">
                  <c:v>37.5</c:v>
                </c:pt>
                <c:pt idx="2">
                  <c:v>16.399999999999999</c:v>
                </c:pt>
                <c:pt idx="3">
                  <c:v>7.2</c:v>
                </c:pt>
                <c:pt idx="4">
                  <c:v>9.3000000000000007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AA-4678-A036-DE0AC47570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lang="en-US" dirty="0"/>
              <a:t>U.S. Retail Sales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D.Retail!$D$1</c:f>
              <c:strCache>
                <c:ptCount val="1"/>
                <c:pt idx="0">
                  <c:v>Retail Sales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numRef>
              <c:f>D.Retail!$A$2:$A$389</c:f>
              <c:numCache>
                <c:formatCode>m/d/yyyy</c:formatCode>
                <c:ptCount val="388"/>
                <c:pt idx="0">
                  <c:v>33604</c:v>
                </c:pt>
                <c:pt idx="1">
                  <c:v>33635</c:v>
                </c:pt>
                <c:pt idx="2">
                  <c:v>33664</c:v>
                </c:pt>
                <c:pt idx="3">
                  <c:v>33695</c:v>
                </c:pt>
                <c:pt idx="4">
                  <c:v>33725</c:v>
                </c:pt>
                <c:pt idx="5">
                  <c:v>33756</c:v>
                </c:pt>
                <c:pt idx="6">
                  <c:v>33786</c:v>
                </c:pt>
                <c:pt idx="7">
                  <c:v>33817</c:v>
                </c:pt>
                <c:pt idx="8">
                  <c:v>33848</c:v>
                </c:pt>
                <c:pt idx="9">
                  <c:v>33878</c:v>
                </c:pt>
                <c:pt idx="10">
                  <c:v>33909</c:v>
                </c:pt>
                <c:pt idx="11">
                  <c:v>33939</c:v>
                </c:pt>
                <c:pt idx="12">
                  <c:v>33970</c:v>
                </c:pt>
                <c:pt idx="13">
                  <c:v>34001</c:v>
                </c:pt>
                <c:pt idx="14">
                  <c:v>34029</c:v>
                </c:pt>
                <c:pt idx="15">
                  <c:v>34060</c:v>
                </c:pt>
                <c:pt idx="16">
                  <c:v>34090</c:v>
                </c:pt>
                <c:pt idx="17">
                  <c:v>34121</c:v>
                </c:pt>
                <c:pt idx="18">
                  <c:v>34151</c:v>
                </c:pt>
                <c:pt idx="19">
                  <c:v>34182</c:v>
                </c:pt>
                <c:pt idx="20">
                  <c:v>34213</c:v>
                </c:pt>
                <c:pt idx="21">
                  <c:v>34243</c:v>
                </c:pt>
                <c:pt idx="22">
                  <c:v>34274</c:v>
                </c:pt>
                <c:pt idx="23">
                  <c:v>34304</c:v>
                </c:pt>
                <c:pt idx="24">
                  <c:v>34335</c:v>
                </c:pt>
                <c:pt idx="25">
                  <c:v>34366</c:v>
                </c:pt>
                <c:pt idx="26">
                  <c:v>34394</c:v>
                </c:pt>
                <c:pt idx="27">
                  <c:v>34425</c:v>
                </c:pt>
                <c:pt idx="28">
                  <c:v>34455</c:v>
                </c:pt>
                <c:pt idx="29">
                  <c:v>34486</c:v>
                </c:pt>
                <c:pt idx="30">
                  <c:v>34516</c:v>
                </c:pt>
                <c:pt idx="31">
                  <c:v>34547</c:v>
                </c:pt>
                <c:pt idx="32">
                  <c:v>34578</c:v>
                </c:pt>
                <c:pt idx="33">
                  <c:v>34608</c:v>
                </c:pt>
                <c:pt idx="34">
                  <c:v>34639</c:v>
                </c:pt>
                <c:pt idx="35">
                  <c:v>34669</c:v>
                </c:pt>
                <c:pt idx="36">
                  <c:v>34700</c:v>
                </c:pt>
                <c:pt idx="37">
                  <c:v>34731</c:v>
                </c:pt>
                <c:pt idx="38">
                  <c:v>34759</c:v>
                </c:pt>
                <c:pt idx="39">
                  <c:v>34790</c:v>
                </c:pt>
                <c:pt idx="40">
                  <c:v>34820</c:v>
                </c:pt>
                <c:pt idx="41">
                  <c:v>34851</c:v>
                </c:pt>
                <c:pt idx="42">
                  <c:v>34881</c:v>
                </c:pt>
                <c:pt idx="43">
                  <c:v>34912</c:v>
                </c:pt>
                <c:pt idx="44">
                  <c:v>34943</c:v>
                </c:pt>
                <c:pt idx="45">
                  <c:v>34973</c:v>
                </c:pt>
                <c:pt idx="46">
                  <c:v>35004</c:v>
                </c:pt>
                <c:pt idx="47">
                  <c:v>35034</c:v>
                </c:pt>
                <c:pt idx="48">
                  <c:v>35065</c:v>
                </c:pt>
                <c:pt idx="49">
                  <c:v>35096</c:v>
                </c:pt>
                <c:pt idx="50">
                  <c:v>35125</c:v>
                </c:pt>
                <c:pt idx="51">
                  <c:v>35156</c:v>
                </c:pt>
                <c:pt idx="52">
                  <c:v>35186</c:v>
                </c:pt>
                <c:pt idx="53">
                  <c:v>35217</c:v>
                </c:pt>
                <c:pt idx="54">
                  <c:v>35247</c:v>
                </c:pt>
                <c:pt idx="55">
                  <c:v>35278</c:v>
                </c:pt>
                <c:pt idx="56">
                  <c:v>35309</c:v>
                </c:pt>
                <c:pt idx="57">
                  <c:v>35339</c:v>
                </c:pt>
                <c:pt idx="58">
                  <c:v>35370</c:v>
                </c:pt>
                <c:pt idx="59">
                  <c:v>35400</c:v>
                </c:pt>
                <c:pt idx="60">
                  <c:v>35431</c:v>
                </c:pt>
                <c:pt idx="61">
                  <c:v>35462</c:v>
                </c:pt>
                <c:pt idx="62">
                  <c:v>35490</c:v>
                </c:pt>
                <c:pt idx="63">
                  <c:v>35521</c:v>
                </c:pt>
                <c:pt idx="64">
                  <c:v>35551</c:v>
                </c:pt>
                <c:pt idx="65">
                  <c:v>35582</c:v>
                </c:pt>
                <c:pt idx="66">
                  <c:v>35612</c:v>
                </c:pt>
                <c:pt idx="67">
                  <c:v>35643</c:v>
                </c:pt>
                <c:pt idx="68">
                  <c:v>35674</c:v>
                </c:pt>
                <c:pt idx="69">
                  <c:v>35704</c:v>
                </c:pt>
                <c:pt idx="70">
                  <c:v>35735</c:v>
                </c:pt>
                <c:pt idx="71">
                  <c:v>35765</c:v>
                </c:pt>
                <c:pt idx="72">
                  <c:v>35796</c:v>
                </c:pt>
                <c:pt idx="73">
                  <c:v>35827</c:v>
                </c:pt>
                <c:pt idx="74">
                  <c:v>35855</c:v>
                </c:pt>
                <c:pt idx="75">
                  <c:v>35886</c:v>
                </c:pt>
                <c:pt idx="76">
                  <c:v>35916</c:v>
                </c:pt>
                <c:pt idx="77">
                  <c:v>35947</c:v>
                </c:pt>
                <c:pt idx="78">
                  <c:v>35977</c:v>
                </c:pt>
                <c:pt idx="79">
                  <c:v>36008</c:v>
                </c:pt>
                <c:pt idx="80">
                  <c:v>36039</c:v>
                </c:pt>
                <c:pt idx="81">
                  <c:v>36069</c:v>
                </c:pt>
                <c:pt idx="82">
                  <c:v>36100</c:v>
                </c:pt>
                <c:pt idx="83">
                  <c:v>36130</c:v>
                </c:pt>
                <c:pt idx="84">
                  <c:v>36161</c:v>
                </c:pt>
                <c:pt idx="85">
                  <c:v>36192</c:v>
                </c:pt>
                <c:pt idx="86">
                  <c:v>36220</c:v>
                </c:pt>
                <c:pt idx="87">
                  <c:v>36251</c:v>
                </c:pt>
                <c:pt idx="88">
                  <c:v>36281</c:v>
                </c:pt>
                <c:pt idx="89">
                  <c:v>36312</c:v>
                </c:pt>
                <c:pt idx="90">
                  <c:v>36342</c:v>
                </c:pt>
                <c:pt idx="91">
                  <c:v>36373</c:v>
                </c:pt>
                <c:pt idx="92">
                  <c:v>36404</c:v>
                </c:pt>
                <c:pt idx="93">
                  <c:v>36434</c:v>
                </c:pt>
                <c:pt idx="94">
                  <c:v>36465</c:v>
                </c:pt>
                <c:pt idx="95">
                  <c:v>36495</c:v>
                </c:pt>
                <c:pt idx="96">
                  <c:v>36526</c:v>
                </c:pt>
                <c:pt idx="97">
                  <c:v>36557</c:v>
                </c:pt>
                <c:pt idx="98">
                  <c:v>36586</c:v>
                </c:pt>
                <c:pt idx="99">
                  <c:v>36617</c:v>
                </c:pt>
                <c:pt idx="100">
                  <c:v>36647</c:v>
                </c:pt>
                <c:pt idx="101">
                  <c:v>36678</c:v>
                </c:pt>
                <c:pt idx="102">
                  <c:v>36708</c:v>
                </c:pt>
                <c:pt idx="103">
                  <c:v>36739</c:v>
                </c:pt>
                <c:pt idx="104">
                  <c:v>36770</c:v>
                </c:pt>
                <c:pt idx="105">
                  <c:v>36800</c:v>
                </c:pt>
                <c:pt idx="106">
                  <c:v>36831</c:v>
                </c:pt>
                <c:pt idx="107">
                  <c:v>36861</c:v>
                </c:pt>
                <c:pt idx="108">
                  <c:v>36892</c:v>
                </c:pt>
                <c:pt idx="109">
                  <c:v>36923</c:v>
                </c:pt>
                <c:pt idx="110">
                  <c:v>36951</c:v>
                </c:pt>
                <c:pt idx="111">
                  <c:v>36982</c:v>
                </c:pt>
                <c:pt idx="112">
                  <c:v>37012</c:v>
                </c:pt>
                <c:pt idx="113">
                  <c:v>37043</c:v>
                </c:pt>
                <c:pt idx="114">
                  <c:v>37073</c:v>
                </c:pt>
                <c:pt idx="115">
                  <c:v>37104</c:v>
                </c:pt>
                <c:pt idx="116">
                  <c:v>37135</c:v>
                </c:pt>
                <c:pt idx="117">
                  <c:v>37165</c:v>
                </c:pt>
                <c:pt idx="118">
                  <c:v>37196</c:v>
                </c:pt>
                <c:pt idx="119">
                  <c:v>37226</c:v>
                </c:pt>
                <c:pt idx="120">
                  <c:v>37257</c:v>
                </c:pt>
                <c:pt idx="121">
                  <c:v>37288</c:v>
                </c:pt>
                <c:pt idx="122">
                  <c:v>37316</c:v>
                </c:pt>
                <c:pt idx="123">
                  <c:v>37347</c:v>
                </c:pt>
                <c:pt idx="124">
                  <c:v>37377</c:v>
                </c:pt>
                <c:pt idx="125">
                  <c:v>37408</c:v>
                </c:pt>
                <c:pt idx="126">
                  <c:v>37438</c:v>
                </c:pt>
                <c:pt idx="127">
                  <c:v>37469</c:v>
                </c:pt>
                <c:pt idx="128">
                  <c:v>37500</c:v>
                </c:pt>
                <c:pt idx="129">
                  <c:v>37530</c:v>
                </c:pt>
                <c:pt idx="130">
                  <c:v>37561</c:v>
                </c:pt>
                <c:pt idx="131">
                  <c:v>37591</c:v>
                </c:pt>
                <c:pt idx="132">
                  <c:v>37622</c:v>
                </c:pt>
                <c:pt idx="133">
                  <c:v>37653</c:v>
                </c:pt>
                <c:pt idx="134">
                  <c:v>37681</c:v>
                </c:pt>
                <c:pt idx="135">
                  <c:v>37712</c:v>
                </c:pt>
                <c:pt idx="136">
                  <c:v>37742</c:v>
                </c:pt>
                <c:pt idx="137">
                  <c:v>37773</c:v>
                </c:pt>
                <c:pt idx="138">
                  <c:v>37803</c:v>
                </c:pt>
                <c:pt idx="139">
                  <c:v>37834</c:v>
                </c:pt>
                <c:pt idx="140">
                  <c:v>37865</c:v>
                </c:pt>
                <c:pt idx="141">
                  <c:v>37895</c:v>
                </c:pt>
                <c:pt idx="142">
                  <c:v>37926</c:v>
                </c:pt>
                <c:pt idx="143">
                  <c:v>37956</c:v>
                </c:pt>
                <c:pt idx="144">
                  <c:v>37987</c:v>
                </c:pt>
                <c:pt idx="145">
                  <c:v>38018</c:v>
                </c:pt>
                <c:pt idx="146">
                  <c:v>38047</c:v>
                </c:pt>
                <c:pt idx="147">
                  <c:v>38078</c:v>
                </c:pt>
                <c:pt idx="148">
                  <c:v>38108</c:v>
                </c:pt>
                <c:pt idx="149">
                  <c:v>38139</c:v>
                </c:pt>
                <c:pt idx="150">
                  <c:v>38169</c:v>
                </c:pt>
                <c:pt idx="151">
                  <c:v>38200</c:v>
                </c:pt>
                <c:pt idx="152">
                  <c:v>38231</c:v>
                </c:pt>
                <c:pt idx="153">
                  <c:v>38261</c:v>
                </c:pt>
                <c:pt idx="154">
                  <c:v>38292</c:v>
                </c:pt>
                <c:pt idx="155">
                  <c:v>38322</c:v>
                </c:pt>
                <c:pt idx="156">
                  <c:v>38353</c:v>
                </c:pt>
                <c:pt idx="157">
                  <c:v>38384</c:v>
                </c:pt>
                <c:pt idx="158">
                  <c:v>38412</c:v>
                </c:pt>
                <c:pt idx="159">
                  <c:v>38443</c:v>
                </c:pt>
                <c:pt idx="160">
                  <c:v>38473</c:v>
                </c:pt>
                <c:pt idx="161">
                  <c:v>38504</c:v>
                </c:pt>
                <c:pt idx="162">
                  <c:v>38534</c:v>
                </c:pt>
                <c:pt idx="163">
                  <c:v>38565</c:v>
                </c:pt>
                <c:pt idx="164">
                  <c:v>38596</c:v>
                </c:pt>
                <c:pt idx="165">
                  <c:v>38626</c:v>
                </c:pt>
                <c:pt idx="166">
                  <c:v>38657</c:v>
                </c:pt>
                <c:pt idx="167">
                  <c:v>38687</c:v>
                </c:pt>
                <c:pt idx="168">
                  <c:v>38718</c:v>
                </c:pt>
                <c:pt idx="169">
                  <c:v>38749</c:v>
                </c:pt>
                <c:pt idx="170">
                  <c:v>38777</c:v>
                </c:pt>
                <c:pt idx="171">
                  <c:v>38808</c:v>
                </c:pt>
                <c:pt idx="172">
                  <c:v>38838</c:v>
                </c:pt>
                <c:pt idx="173">
                  <c:v>38869</c:v>
                </c:pt>
                <c:pt idx="174">
                  <c:v>38899</c:v>
                </c:pt>
                <c:pt idx="175">
                  <c:v>38930</c:v>
                </c:pt>
                <c:pt idx="176">
                  <c:v>38961</c:v>
                </c:pt>
                <c:pt idx="177">
                  <c:v>38991</c:v>
                </c:pt>
                <c:pt idx="178">
                  <c:v>39022</c:v>
                </c:pt>
                <c:pt idx="179">
                  <c:v>39052</c:v>
                </c:pt>
                <c:pt idx="180">
                  <c:v>39083</c:v>
                </c:pt>
                <c:pt idx="181">
                  <c:v>39114</c:v>
                </c:pt>
                <c:pt idx="182">
                  <c:v>39142</c:v>
                </c:pt>
                <c:pt idx="183">
                  <c:v>39173</c:v>
                </c:pt>
                <c:pt idx="184">
                  <c:v>39203</c:v>
                </c:pt>
                <c:pt idx="185">
                  <c:v>39234</c:v>
                </c:pt>
                <c:pt idx="186">
                  <c:v>39264</c:v>
                </c:pt>
                <c:pt idx="187">
                  <c:v>39295</c:v>
                </c:pt>
                <c:pt idx="188">
                  <c:v>39326</c:v>
                </c:pt>
                <c:pt idx="189">
                  <c:v>39356</c:v>
                </c:pt>
                <c:pt idx="190">
                  <c:v>39387</c:v>
                </c:pt>
                <c:pt idx="191">
                  <c:v>39417</c:v>
                </c:pt>
                <c:pt idx="192">
                  <c:v>39448</c:v>
                </c:pt>
                <c:pt idx="193">
                  <c:v>39479</c:v>
                </c:pt>
                <c:pt idx="194">
                  <c:v>39508</c:v>
                </c:pt>
                <c:pt idx="195">
                  <c:v>39539</c:v>
                </c:pt>
                <c:pt idx="196">
                  <c:v>39569</c:v>
                </c:pt>
                <c:pt idx="197">
                  <c:v>39600</c:v>
                </c:pt>
                <c:pt idx="198">
                  <c:v>39630</c:v>
                </c:pt>
                <c:pt idx="199">
                  <c:v>39661</c:v>
                </c:pt>
                <c:pt idx="200">
                  <c:v>39692</c:v>
                </c:pt>
                <c:pt idx="201">
                  <c:v>39722</c:v>
                </c:pt>
                <c:pt idx="202">
                  <c:v>39753</c:v>
                </c:pt>
                <c:pt idx="203">
                  <c:v>39783</c:v>
                </c:pt>
                <c:pt idx="204">
                  <c:v>39814</c:v>
                </c:pt>
                <c:pt idx="205">
                  <c:v>39845</c:v>
                </c:pt>
                <c:pt idx="206">
                  <c:v>39873</c:v>
                </c:pt>
                <c:pt idx="207">
                  <c:v>39904</c:v>
                </c:pt>
                <c:pt idx="208">
                  <c:v>39934</c:v>
                </c:pt>
                <c:pt idx="209">
                  <c:v>39965</c:v>
                </c:pt>
                <c:pt idx="210">
                  <c:v>39995</c:v>
                </c:pt>
                <c:pt idx="211">
                  <c:v>40026</c:v>
                </c:pt>
                <c:pt idx="212">
                  <c:v>40057</c:v>
                </c:pt>
                <c:pt idx="213">
                  <c:v>40087</c:v>
                </c:pt>
                <c:pt idx="214">
                  <c:v>40118</c:v>
                </c:pt>
                <c:pt idx="215">
                  <c:v>40148</c:v>
                </c:pt>
                <c:pt idx="216">
                  <c:v>40179</c:v>
                </c:pt>
                <c:pt idx="217">
                  <c:v>40210</c:v>
                </c:pt>
                <c:pt idx="218">
                  <c:v>40238</c:v>
                </c:pt>
                <c:pt idx="219">
                  <c:v>40269</c:v>
                </c:pt>
                <c:pt idx="220">
                  <c:v>40299</c:v>
                </c:pt>
                <c:pt idx="221">
                  <c:v>40330</c:v>
                </c:pt>
                <c:pt idx="222">
                  <c:v>40360</c:v>
                </c:pt>
                <c:pt idx="223">
                  <c:v>40391</c:v>
                </c:pt>
                <c:pt idx="224">
                  <c:v>40422</c:v>
                </c:pt>
                <c:pt idx="225">
                  <c:v>40452</c:v>
                </c:pt>
                <c:pt idx="226">
                  <c:v>40483</c:v>
                </c:pt>
                <c:pt idx="227">
                  <c:v>40513</c:v>
                </c:pt>
                <c:pt idx="228">
                  <c:v>40544</c:v>
                </c:pt>
                <c:pt idx="229">
                  <c:v>40575</c:v>
                </c:pt>
                <c:pt idx="230">
                  <c:v>40603</c:v>
                </c:pt>
                <c:pt idx="231">
                  <c:v>40634</c:v>
                </c:pt>
                <c:pt idx="232">
                  <c:v>40664</c:v>
                </c:pt>
                <c:pt idx="233">
                  <c:v>40695</c:v>
                </c:pt>
                <c:pt idx="234">
                  <c:v>40725</c:v>
                </c:pt>
                <c:pt idx="235">
                  <c:v>40756</c:v>
                </c:pt>
                <c:pt idx="236">
                  <c:v>40787</c:v>
                </c:pt>
                <c:pt idx="237">
                  <c:v>40817</c:v>
                </c:pt>
                <c:pt idx="238">
                  <c:v>40848</c:v>
                </c:pt>
                <c:pt idx="239">
                  <c:v>40878</c:v>
                </c:pt>
                <c:pt idx="240">
                  <c:v>40909</c:v>
                </c:pt>
                <c:pt idx="241">
                  <c:v>40940</c:v>
                </c:pt>
                <c:pt idx="242">
                  <c:v>40969</c:v>
                </c:pt>
                <c:pt idx="243">
                  <c:v>41000</c:v>
                </c:pt>
                <c:pt idx="244">
                  <c:v>41030</c:v>
                </c:pt>
                <c:pt idx="245">
                  <c:v>41061</c:v>
                </c:pt>
                <c:pt idx="246">
                  <c:v>41091</c:v>
                </c:pt>
                <c:pt idx="247">
                  <c:v>41122</c:v>
                </c:pt>
                <c:pt idx="248">
                  <c:v>41153</c:v>
                </c:pt>
                <c:pt idx="249">
                  <c:v>41183</c:v>
                </c:pt>
                <c:pt idx="250">
                  <c:v>41214</c:v>
                </c:pt>
                <c:pt idx="251">
                  <c:v>41244</c:v>
                </c:pt>
                <c:pt idx="252">
                  <c:v>41275</c:v>
                </c:pt>
                <c:pt idx="253">
                  <c:v>41306</c:v>
                </c:pt>
                <c:pt idx="254">
                  <c:v>41334</c:v>
                </c:pt>
                <c:pt idx="255">
                  <c:v>41365</c:v>
                </c:pt>
                <c:pt idx="256">
                  <c:v>41395</c:v>
                </c:pt>
                <c:pt idx="257">
                  <c:v>41426</c:v>
                </c:pt>
                <c:pt idx="258">
                  <c:v>41456</c:v>
                </c:pt>
                <c:pt idx="259">
                  <c:v>41487</c:v>
                </c:pt>
                <c:pt idx="260">
                  <c:v>41518</c:v>
                </c:pt>
                <c:pt idx="261">
                  <c:v>41548</c:v>
                </c:pt>
                <c:pt idx="262">
                  <c:v>41579</c:v>
                </c:pt>
                <c:pt idx="263">
                  <c:v>41609</c:v>
                </c:pt>
                <c:pt idx="264">
                  <c:v>41640</c:v>
                </c:pt>
                <c:pt idx="265">
                  <c:v>41671</c:v>
                </c:pt>
                <c:pt idx="266">
                  <c:v>41699</c:v>
                </c:pt>
                <c:pt idx="267">
                  <c:v>41730</c:v>
                </c:pt>
                <c:pt idx="268">
                  <c:v>41760</c:v>
                </c:pt>
                <c:pt idx="269">
                  <c:v>41791</c:v>
                </c:pt>
                <c:pt idx="270">
                  <c:v>41821</c:v>
                </c:pt>
                <c:pt idx="271">
                  <c:v>41852</c:v>
                </c:pt>
                <c:pt idx="272">
                  <c:v>41883</c:v>
                </c:pt>
                <c:pt idx="273">
                  <c:v>41913</c:v>
                </c:pt>
                <c:pt idx="274">
                  <c:v>41944</c:v>
                </c:pt>
                <c:pt idx="275">
                  <c:v>41974</c:v>
                </c:pt>
                <c:pt idx="276">
                  <c:v>42005</c:v>
                </c:pt>
                <c:pt idx="277">
                  <c:v>42036</c:v>
                </c:pt>
                <c:pt idx="278">
                  <c:v>42064</c:v>
                </c:pt>
                <c:pt idx="279">
                  <c:v>42095</c:v>
                </c:pt>
                <c:pt idx="280">
                  <c:v>42125</c:v>
                </c:pt>
                <c:pt idx="281">
                  <c:v>42156</c:v>
                </c:pt>
                <c:pt idx="282">
                  <c:v>42186</c:v>
                </c:pt>
                <c:pt idx="283">
                  <c:v>42217</c:v>
                </c:pt>
                <c:pt idx="284">
                  <c:v>42248</c:v>
                </c:pt>
                <c:pt idx="285">
                  <c:v>42278</c:v>
                </c:pt>
                <c:pt idx="286">
                  <c:v>42309</c:v>
                </c:pt>
                <c:pt idx="287">
                  <c:v>42339</c:v>
                </c:pt>
                <c:pt idx="288">
                  <c:v>42370</c:v>
                </c:pt>
                <c:pt idx="289">
                  <c:v>42401</c:v>
                </c:pt>
                <c:pt idx="290">
                  <c:v>42430</c:v>
                </c:pt>
                <c:pt idx="291">
                  <c:v>42461</c:v>
                </c:pt>
                <c:pt idx="292">
                  <c:v>42491</c:v>
                </c:pt>
                <c:pt idx="293">
                  <c:v>42522</c:v>
                </c:pt>
                <c:pt idx="294">
                  <c:v>42552</c:v>
                </c:pt>
                <c:pt idx="295">
                  <c:v>42583</c:v>
                </c:pt>
                <c:pt idx="296">
                  <c:v>42614</c:v>
                </c:pt>
                <c:pt idx="297">
                  <c:v>42644</c:v>
                </c:pt>
                <c:pt idx="298">
                  <c:v>42675</c:v>
                </c:pt>
                <c:pt idx="299">
                  <c:v>42705</c:v>
                </c:pt>
                <c:pt idx="300">
                  <c:v>42736</c:v>
                </c:pt>
                <c:pt idx="301">
                  <c:v>42767</c:v>
                </c:pt>
                <c:pt idx="302">
                  <c:v>42795</c:v>
                </c:pt>
                <c:pt idx="303">
                  <c:v>42826</c:v>
                </c:pt>
                <c:pt idx="304">
                  <c:v>42856</c:v>
                </c:pt>
                <c:pt idx="305">
                  <c:v>42887</c:v>
                </c:pt>
                <c:pt idx="306">
                  <c:v>42917</c:v>
                </c:pt>
                <c:pt idx="307">
                  <c:v>42948</c:v>
                </c:pt>
                <c:pt idx="308">
                  <c:v>42979</c:v>
                </c:pt>
                <c:pt idx="309">
                  <c:v>43009</c:v>
                </c:pt>
                <c:pt idx="310">
                  <c:v>43040</c:v>
                </c:pt>
                <c:pt idx="311">
                  <c:v>43070</c:v>
                </c:pt>
                <c:pt idx="312">
                  <c:v>43101</c:v>
                </c:pt>
                <c:pt idx="313">
                  <c:v>43132</c:v>
                </c:pt>
                <c:pt idx="314">
                  <c:v>43160</c:v>
                </c:pt>
                <c:pt idx="315">
                  <c:v>43191</c:v>
                </c:pt>
                <c:pt idx="316">
                  <c:v>43221</c:v>
                </c:pt>
                <c:pt idx="317">
                  <c:v>43252</c:v>
                </c:pt>
                <c:pt idx="318">
                  <c:v>43282</c:v>
                </c:pt>
                <c:pt idx="319">
                  <c:v>43313</c:v>
                </c:pt>
                <c:pt idx="320">
                  <c:v>43344</c:v>
                </c:pt>
                <c:pt idx="321">
                  <c:v>43374</c:v>
                </c:pt>
                <c:pt idx="322">
                  <c:v>43405</c:v>
                </c:pt>
                <c:pt idx="323">
                  <c:v>43435</c:v>
                </c:pt>
                <c:pt idx="324">
                  <c:v>43466</c:v>
                </c:pt>
                <c:pt idx="325">
                  <c:v>43497</c:v>
                </c:pt>
                <c:pt idx="326">
                  <c:v>43525</c:v>
                </c:pt>
                <c:pt idx="327">
                  <c:v>43556</c:v>
                </c:pt>
                <c:pt idx="328">
                  <c:v>43586</c:v>
                </c:pt>
                <c:pt idx="329">
                  <c:v>43617</c:v>
                </c:pt>
                <c:pt idx="330">
                  <c:v>43647</c:v>
                </c:pt>
                <c:pt idx="331">
                  <c:v>43678</c:v>
                </c:pt>
                <c:pt idx="332">
                  <c:v>43709</c:v>
                </c:pt>
                <c:pt idx="333">
                  <c:v>43739</c:v>
                </c:pt>
                <c:pt idx="334">
                  <c:v>43770</c:v>
                </c:pt>
                <c:pt idx="335">
                  <c:v>43800</c:v>
                </c:pt>
                <c:pt idx="336">
                  <c:v>43831</c:v>
                </c:pt>
                <c:pt idx="337">
                  <c:v>43862</c:v>
                </c:pt>
                <c:pt idx="338">
                  <c:v>43891</c:v>
                </c:pt>
                <c:pt idx="339">
                  <c:v>43922</c:v>
                </c:pt>
                <c:pt idx="340">
                  <c:v>43952</c:v>
                </c:pt>
                <c:pt idx="341">
                  <c:v>43983</c:v>
                </c:pt>
                <c:pt idx="342">
                  <c:v>44013</c:v>
                </c:pt>
                <c:pt idx="343">
                  <c:v>44044</c:v>
                </c:pt>
                <c:pt idx="344">
                  <c:v>44075</c:v>
                </c:pt>
                <c:pt idx="345">
                  <c:v>44105</c:v>
                </c:pt>
                <c:pt idx="346">
                  <c:v>44136</c:v>
                </c:pt>
                <c:pt idx="347">
                  <c:v>44166</c:v>
                </c:pt>
                <c:pt idx="348">
                  <c:v>44197</c:v>
                </c:pt>
                <c:pt idx="349">
                  <c:v>44228</c:v>
                </c:pt>
                <c:pt idx="350">
                  <c:v>44256</c:v>
                </c:pt>
                <c:pt idx="351">
                  <c:v>44287</c:v>
                </c:pt>
                <c:pt idx="352">
                  <c:v>44317</c:v>
                </c:pt>
                <c:pt idx="353">
                  <c:v>44348</c:v>
                </c:pt>
                <c:pt idx="354">
                  <c:v>44378</c:v>
                </c:pt>
                <c:pt idx="355">
                  <c:v>44409</c:v>
                </c:pt>
                <c:pt idx="356">
                  <c:v>44440</c:v>
                </c:pt>
                <c:pt idx="357">
                  <c:v>44470</c:v>
                </c:pt>
                <c:pt idx="358">
                  <c:v>44501</c:v>
                </c:pt>
                <c:pt idx="359">
                  <c:v>44531</c:v>
                </c:pt>
                <c:pt idx="360">
                  <c:v>44562</c:v>
                </c:pt>
                <c:pt idx="361">
                  <c:v>44593</c:v>
                </c:pt>
                <c:pt idx="362">
                  <c:v>44621</c:v>
                </c:pt>
                <c:pt idx="363">
                  <c:v>44652</c:v>
                </c:pt>
                <c:pt idx="364">
                  <c:v>44682</c:v>
                </c:pt>
                <c:pt idx="365">
                  <c:v>44713</c:v>
                </c:pt>
                <c:pt idx="366">
                  <c:v>44743</c:v>
                </c:pt>
                <c:pt idx="367">
                  <c:v>44774</c:v>
                </c:pt>
                <c:pt idx="368">
                  <c:v>44805</c:v>
                </c:pt>
                <c:pt idx="369">
                  <c:v>44835</c:v>
                </c:pt>
                <c:pt idx="370">
                  <c:v>44866</c:v>
                </c:pt>
                <c:pt idx="371">
                  <c:v>44896</c:v>
                </c:pt>
                <c:pt idx="372">
                  <c:v>44927</c:v>
                </c:pt>
                <c:pt idx="373">
                  <c:v>44958</c:v>
                </c:pt>
                <c:pt idx="374">
                  <c:v>44986</c:v>
                </c:pt>
                <c:pt idx="375">
                  <c:v>45017</c:v>
                </c:pt>
                <c:pt idx="376">
                  <c:v>45047</c:v>
                </c:pt>
                <c:pt idx="377">
                  <c:v>45078</c:v>
                </c:pt>
                <c:pt idx="378">
                  <c:v>45108</c:v>
                </c:pt>
                <c:pt idx="379">
                  <c:v>45139</c:v>
                </c:pt>
                <c:pt idx="380">
                  <c:v>45170</c:v>
                </c:pt>
                <c:pt idx="381">
                  <c:v>45200</c:v>
                </c:pt>
                <c:pt idx="382">
                  <c:v>45231</c:v>
                </c:pt>
                <c:pt idx="383">
                  <c:v>45261</c:v>
                </c:pt>
                <c:pt idx="384">
                  <c:v>45292</c:v>
                </c:pt>
                <c:pt idx="385">
                  <c:v>45323</c:v>
                </c:pt>
                <c:pt idx="386">
                  <c:v>45352</c:v>
                </c:pt>
                <c:pt idx="387">
                  <c:v>45383</c:v>
                </c:pt>
              </c:numCache>
            </c:numRef>
          </c:cat>
          <c:val>
            <c:numRef>
              <c:f>D.Retail!$D$2:$D$389</c:f>
              <c:numCache>
                <c:formatCode>0</c:formatCode>
                <c:ptCount val="388"/>
                <c:pt idx="0">
                  <c:v>164095</c:v>
                </c:pt>
                <c:pt idx="1">
                  <c:v>164213</c:v>
                </c:pt>
                <c:pt idx="2">
                  <c:v>163721</c:v>
                </c:pt>
                <c:pt idx="3">
                  <c:v>164709</c:v>
                </c:pt>
                <c:pt idx="4">
                  <c:v>165612</c:v>
                </c:pt>
                <c:pt idx="5">
                  <c:v>166077</c:v>
                </c:pt>
                <c:pt idx="6">
                  <c:v>167257</c:v>
                </c:pt>
                <c:pt idx="7">
                  <c:v>167800</c:v>
                </c:pt>
                <c:pt idx="8">
                  <c:v>169400</c:v>
                </c:pt>
                <c:pt idx="9">
                  <c:v>170625</c:v>
                </c:pt>
                <c:pt idx="10">
                  <c:v>171003</c:v>
                </c:pt>
                <c:pt idx="11">
                  <c:v>173105</c:v>
                </c:pt>
                <c:pt idx="12">
                  <c:v>175108</c:v>
                </c:pt>
                <c:pt idx="13">
                  <c:v>173744</c:v>
                </c:pt>
                <c:pt idx="14">
                  <c:v>172306</c:v>
                </c:pt>
                <c:pt idx="15">
                  <c:v>176749</c:v>
                </c:pt>
                <c:pt idx="16">
                  <c:v>178426</c:v>
                </c:pt>
                <c:pt idx="17">
                  <c:v>178157</c:v>
                </c:pt>
                <c:pt idx="18">
                  <c:v>180743</c:v>
                </c:pt>
                <c:pt idx="19">
                  <c:v>180707</c:v>
                </c:pt>
                <c:pt idx="20">
                  <c:v>181773</c:v>
                </c:pt>
                <c:pt idx="21">
                  <c:v>182884</c:v>
                </c:pt>
                <c:pt idx="22">
                  <c:v>184747</c:v>
                </c:pt>
                <c:pt idx="23">
                  <c:v>186399</c:v>
                </c:pt>
                <c:pt idx="24">
                  <c:v>185142</c:v>
                </c:pt>
                <c:pt idx="25">
                  <c:v>188074</c:v>
                </c:pt>
                <c:pt idx="26">
                  <c:v>191579</c:v>
                </c:pt>
                <c:pt idx="27">
                  <c:v>191639</c:v>
                </c:pt>
                <c:pt idx="28">
                  <c:v>190929</c:v>
                </c:pt>
                <c:pt idx="29">
                  <c:v>193130</c:v>
                </c:pt>
                <c:pt idx="30">
                  <c:v>193743</c:v>
                </c:pt>
                <c:pt idx="31">
                  <c:v>196163</c:v>
                </c:pt>
                <c:pt idx="32">
                  <c:v>197765</c:v>
                </c:pt>
                <c:pt idx="33">
                  <c:v>199571</c:v>
                </c:pt>
                <c:pt idx="34">
                  <c:v>199731</c:v>
                </c:pt>
                <c:pt idx="35">
                  <c:v>200702</c:v>
                </c:pt>
                <c:pt idx="36">
                  <c:v>201573</c:v>
                </c:pt>
                <c:pt idx="37">
                  <c:v>198399</c:v>
                </c:pt>
                <c:pt idx="38">
                  <c:v>200247</c:v>
                </c:pt>
                <c:pt idx="39">
                  <c:v>201032</c:v>
                </c:pt>
                <c:pt idx="40">
                  <c:v>202986</c:v>
                </c:pt>
                <c:pt idx="41">
                  <c:v>205500</c:v>
                </c:pt>
                <c:pt idx="42">
                  <c:v>204920</c:v>
                </c:pt>
                <c:pt idx="43">
                  <c:v>206521</c:v>
                </c:pt>
                <c:pt idx="44">
                  <c:v>207006</c:v>
                </c:pt>
                <c:pt idx="45">
                  <c:v>206176</c:v>
                </c:pt>
                <c:pt idx="46">
                  <c:v>208664</c:v>
                </c:pt>
                <c:pt idx="47">
                  <c:v>210399</c:v>
                </c:pt>
                <c:pt idx="48">
                  <c:v>208699</c:v>
                </c:pt>
                <c:pt idx="49">
                  <c:v>212008</c:v>
                </c:pt>
                <c:pt idx="50">
                  <c:v>213891</c:v>
                </c:pt>
                <c:pt idx="51">
                  <c:v>214676</c:v>
                </c:pt>
                <c:pt idx="52">
                  <c:v>216299</c:v>
                </c:pt>
                <c:pt idx="53">
                  <c:v>216068</c:v>
                </c:pt>
                <c:pt idx="54">
                  <c:v>216332</c:v>
                </c:pt>
                <c:pt idx="55">
                  <c:v>216358</c:v>
                </c:pt>
                <c:pt idx="56">
                  <c:v>219256</c:v>
                </c:pt>
                <c:pt idx="57">
                  <c:v>221060</c:v>
                </c:pt>
                <c:pt idx="58">
                  <c:v>220963</c:v>
                </c:pt>
                <c:pt idx="59">
                  <c:v>221991</c:v>
                </c:pt>
                <c:pt idx="60">
                  <c:v>223481</c:v>
                </c:pt>
                <c:pt idx="61">
                  <c:v>225422</c:v>
                </c:pt>
                <c:pt idx="62">
                  <c:v>226161</c:v>
                </c:pt>
                <c:pt idx="63">
                  <c:v>224615</c:v>
                </c:pt>
                <c:pt idx="64">
                  <c:v>222929</c:v>
                </c:pt>
                <c:pt idx="65">
                  <c:v>226057</c:v>
                </c:pt>
                <c:pt idx="66">
                  <c:v>228703</c:v>
                </c:pt>
                <c:pt idx="67">
                  <c:v>229309</c:v>
                </c:pt>
                <c:pt idx="68">
                  <c:v>230312</c:v>
                </c:pt>
                <c:pt idx="69">
                  <c:v>229836</c:v>
                </c:pt>
                <c:pt idx="70">
                  <c:v>230440</c:v>
                </c:pt>
                <c:pt idx="71">
                  <c:v>231181</c:v>
                </c:pt>
                <c:pt idx="72">
                  <c:v>231587</c:v>
                </c:pt>
                <c:pt idx="73">
                  <c:v>231684</c:v>
                </c:pt>
                <c:pt idx="74">
                  <c:v>233083</c:v>
                </c:pt>
                <c:pt idx="75">
                  <c:v>235986</c:v>
                </c:pt>
                <c:pt idx="76">
                  <c:v>237075</c:v>
                </c:pt>
                <c:pt idx="77">
                  <c:v>238971</c:v>
                </c:pt>
                <c:pt idx="78">
                  <c:v>237411</c:v>
                </c:pt>
                <c:pt idx="79">
                  <c:v>236379</c:v>
                </c:pt>
                <c:pt idx="80">
                  <c:v>238550</c:v>
                </c:pt>
                <c:pt idx="81">
                  <c:v>242549</c:v>
                </c:pt>
                <c:pt idx="82">
                  <c:v>244291</c:v>
                </c:pt>
                <c:pt idx="83">
                  <c:v>246530</c:v>
                </c:pt>
                <c:pt idx="84">
                  <c:v>246868</c:v>
                </c:pt>
                <c:pt idx="85">
                  <c:v>249520</c:v>
                </c:pt>
                <c:pt idx="86">
                  <c:v>250667</c:v>
                </c:pt>
                <c:pt idx="87">
                  <c:v>252477</c:v>
                </c:pt>
                <c:pt idx="88">
                  <c:v>254735</c:v>
                </c:pt>
                <c:pt idx="89">
                  <c:v>255449</c:v>
                </c:pt>
                <c:pt idx="90">
                  <c:v>257456</c:v>
                </c:pt>
                <c:pt idx="91">
                  <c:v>260230</c:v>
                </c:pt>
                <c:pt idx="92">
                  <c:v>261317</c:v>
                </c:pt>
                <c:pt idx="93">
                  <c:v>261818</c:v>
                </c:pt>
                <c:pt idx="94">
                  <c:v>264965</c:v>
                </c:pt>
                <c:pt idx="95">
                  <c:v>269863</c:v>
                </c:pt>
                <c:pt idx="96">
                  <c:v>268044</c:v>
                </c:pt>
                <c:pt idx="97">
                  <c:v>272020</c:v>
                </c:pt>
                <c:pt idx="98">
                  <c:v>275192</c:v>
                </c:pt>
                <c:pt idx="99">
                  <c:v>271046</c:v>
                </c:pt>
                <c:pt idx="100">
                  <c:v>271394</c:v>
                </c:pt>
                <c:pt idx="101">
                  <c:v>273422</c:v>
                </c:pt>
                <c:pt idx="102">
                  <c:v>272630</c:v>
                </c:pt>
                <c:pt idx="103">
                  <c:v>272918</c:v>
                </c:pt>
                <c:pt idx="104">
                  <c:v>277548</c:v>
                </c:pt>
                <c:pt idx="105">
                  <c:v>276927</c:v>
                </c:pt>
                <c:pt idx="106">
                  <c:v>276029</c:v>
                </c:pt>
                <c:pt idx="107">
                  <c:v>275791</c:v>
                </c:pt>
                <c:pt idx="108">
                  <c:v>278834</c:v>
                </c:pt>
                <c:pt idx="109">
                  <c:v>278773</c:v>
                </c:pt>
                <c:pt idx="110">
                  <c:v>276450</c:v>
                </c:pt>
                <c:pt idx="111">
                  <c:v>280808</c:v>
                </c:pt>
                <c:pt idx="112">
                  <c:v>281496</c:v>
                </c:pt>
                <c:pt idx="113">
                  <c:v>280401</c:v>
                </c:pt>
                <c:pt idx="114">
                  <c:v>279504</c:v>
                </c:pt>
                <c:pt idx="115">
                  <c:v>281413</c:v>
                </c:pt>
                <c:pt idx="116">
                  <c:v>276084</c:v>
                </c:pt>
                <c:pt idx="117">
                  <c:v>294540</c:v>
                </c:pt>
                <c:pt idx="118">
                  <c:v>287111</c:v>
                </c:pt>
                <c:pt idx="119">
                  <c:v>283705</c:v>
                </c:pt>
                <c:pt idx="120">
                  <c:v>283508</c:v>
                </c:pt>
                <c:pt idx="121">
                  <c:v>285054</c:v>
                </c:pt>
                <c:pt idx="122">
                  <c:v>284262</c:v>
                </c:pt>
                <c:pt idx="123">
                  <c:v>288833</c:v>
                </c:pt>
                <c:pt idx="124">
                  <c:v>284951</c:v>
                </c:pt>
                <c:pt idx="125">
                  <c:v>287372</c:v>
                </c:pt>
                <c:pt idx="126">
                  <c:v>290385</c:v>
                </c:pt>
                <c:pt idx="127">
                  <c:v>292650</c:v>
                </c:pt>
                <c:pt idx="128">
                  <c:v>288410</c:v>
                </c:pt>
                <c:pt idx="129">
                  <c:v>289576</c:v>
                </c:pt>
                <c:pt idx="130">
                  <c:v>291484</c:v>
                </c:pt>
                <c:pt idx="131">
                  <c:v>293947</c:v>
                </c:pt>
                <c:pt idx="132">
                  <c:v>295248</c:v>
                </c:pt>
                <c:pt idx="133">
                  <c:v>291167</c:v>
                </c:pt>
                <c:pt idx="134">
                  <c:v>296325</c:v>
                </c:pt>
                <c:pt idx="135">
                  <c:v>295600</c:v>
                </c:pt>
                <c:pt idx="136">
                  <c:v>296410</c:v>
                </c:pt>
                <c:pt idx="137">
                  <c:v>299626</c:v>
                </c:pt>
                <c:pt idx="138">
                  <c:v>302747</c:v>
                </c:pt>
                <c:pt idx="139">
                  <c:v>307809</c:v>
                </c:pt>
                <c:pt idx="140">
                  <c:v>305933</c:v>
                </c:pt>
                <c:pt idx="141">
                  <c:v>304809</c:v>
                </c:pt>
                <c:pt idx="142">
                  <c:v>308527</c:v>
                </c:pt>
                <c:pt idx="143">
                  <c:v>307407</c:v>
                </c:pt>
                <c:pt idx="144">
                  <c:v>309254</c:v>
                </c:pt>
                <c:pt idx="145">
                  <c:v>311393</c:v>
                </c:pt>
                <c:pt idx="146">
                  <c:v>316912</c:v>
                </c:pt>
                <c:pt idx="147">
                  <c:v>313512</c:v>
                </c:pt>
                <c:pt idx="148">
                  <c:v>318964</c:v>
                </c:pt>
                <c:pt idx="149">
                  <c:v>314958</c:v>
                </c:pt>
                <c:pt idx="150">
                  <c:v>318549</c:v>
                </c:pt>
                <c:pt idx="151">
                  <c:v>318977</c:v>
                </c:pt>
                <c:pt idx="152">
                  <c:v>324569</c:v>
                </c:pt>
                <c:pt idx="153">
                  <c:v>326740</c:v>
                </c:pt>
                <c:pt idx="154">
                  <c:v>327836</c:v>
                </c:pt>
                <c:pt idx="155">
                  <c:v>331874</c:v>
                </c:pt>
                <c:pt idx="156">
                  <c:v>328696</c:v>
                </c:pt>
                <c:pt idx="157">
                  <c:v>333026</c:v>
                </c:pt>
                <c:pt idx="158">
                  <c:v>333581</c:v>
                </c:pt>
                <c:pt idx="159">
                  <c:v>336583</c:v>
                </c:pt>
                <c:pt idx="160">
                  <c:v>334522</c:v>
                </c:pt>
                <c:pt idx="161">
                  <c:v>343998</c:v>
                </c:pt>
                <c:pt idx="162">
                  <c:v>346576</c:v>
                </c:pt>
                <c:pt idx="163">
                  <c:v>343307</c:v>
                </c:pt>
                <c:pt idx="164">
                  <c:v>343956</c:v>
                </c:pt>
                <c:pt idx="165">
                  <c:v>344097</c:v>
                </c:pt>
                <c:pt idx="166">
                  <c:v>347325</c:v>
                </c:pt>
                <c:pt idx="167">
                  <c:v>347405</c:v>
                </c:pt>
                <c:pt idx="168">
                  <c:v>357331</c:v>
                </c:pt>
                <c:pt idx="169">
                  <c:v>354706</c:v>
                </c:pt>
                <c:pt idx="170">
                  <c:v>355665</c:v>
                </c:pt>
                <c:pt idx="171">
                  <c:v>357423</c:v>
                </c:pt>
                <c:pt idx="172">
                  <c:v>356704</c:v>
                </c:pt>
                <c:pt idx="173">
                  <c:v>357879</c:v>
                </c:pt>
                <c:pt idx="174">
                  <c:v>359006</c:v>
                </c:pt>
                <c:pt idx="175">
                  <c:v>360691</c:v>
                </c:pt>
                <c:pt idx="176">
                  <c:v>358961</c:v>
                </c:pt>
                <c:pt idx="177">
                  <c:v>358462</c:v>
                </c:pt>
                <c:pt idx="178">
                  <c:v>359266</c:v>
                </c:pt>
                <c:pt idx="179">
                  <c:v>363730</c:v>
                </c:pt>
                <c:pt idx="180">
                  <c:v>363616</c:v>
                </c:pt>
                <c:pt idx="181">
                  <c:v>364006</c:v>
                </c:pt>
                <c:pt idx="182">
                  <c:v>367158</c:v>
                </c:pt>
                <c:pt idx="183">
                  <c:v>366187</c:v>
                </c:pt>
                <c:pt idx="184">
                  <c:v>370934</c:v>
                </c:pt>
                <c:pt idx="185">
                  <c:v>368154</c:v>
                </c:pt>
                <c:pt idx="186">
                  <c:v>369614</c:v>
                </c:pt>
                <c:pt idx="187">
                  <c:v>371358</c:v>
                </c:pt>
                <c:pt idx="188">
                  <c:v>372869</c:v>
                </c:pt>
                <c:pt idx="189">
                  <c:v>375289</c:v>
                </c:pt>
                <c:pt idx="190">
                  <c:v>378860</c:v>
                </c:pt>
                <c:pt idx="191">
                  <c:v>374298</c:v>
                </c:pt>
                <c:pt idx="192">
                  <c:v>375236</c:v>
                </c:pt>
                <c:pt idx="193">
                  <c:v>371833</c:v>
                </c:pt>
                <c:pt idx="194">
                  <c:v>372745</c:v>
                </c:pt>
                <c:pt idx="195">
                  <c:v>372572</c:v>
                </c:pt>
                <c:pt idx="196">
                  <c:v>376036</c:v>
                </c:pt>
                <c:pt idx="197">
                  <c:v>376455</c:v>
                </c:pt>
                <c:pt idx="198">
                  <c:v>375038</c:v>
                </c:pt>
                <c:pt idx="199">
                  <c:v>372284</c:v>
                </c:pt>
                <c:pt idx="200">
                  <c:v>366729</c:v>
                </c:pt>
                <c:pt idx="201">
                  <c:v>352950</c:v>
                </c:pt>
                <c:pt idx="202">
                  <c:v>339350</c:v>
                </c:pt>
                <c:pt idx="203">
                  <c:v>332091</c:v>
                </c:pt>
                <c:pt idx="204">
                  <c:v>336929</c:v>
                </c:pt>
                <c:pt idx="205">
                  <c:v>335576</c:v>
                </c:pt>
                <c:pt idx="206">
                  <c:v>329747</c:v>
                </c:pt>
                <c:pt idx="207">
                  <c:v>331352</c:v>
                </c:pt>
                <c:pt idx="208">
                  <c:v>334256</c:v>
                </c:pt>
                <c:pt idx="209">
                  <c:v>339883</c:v>
                </c:pt>
                <c:pt idx="210">
                  <c:v>340517</c:v>
                </c:pt>
                <c:pt idx="211">
                  <c:v>346668</c:v>
                </c:pt>
                <c:pt idx="212">
                  <c:v>338507</c:v>
                </c:pt>
                <c:pt idx="213">
                  <c:v>341654</c:v>
                </c:pt>
                <c:pt idx="214">
                  <c:v>344375</c:v>
                </c:pt>
                <c:pt idx="215">
                  <c:v>346072</c:v>
                </c:pt>
                <c:pt idx="216">
                  <c:v>345889</c:v>
                </c:pt>
                <c:pt idx="217">
                  <c:v>346724</c:v>
                </c:pt>
                <c:pt idx="218">
                  <c:v>354119</c:v>
                </c:pt>
                <c:pt idx="219">
                  <c:v>357354</c:v>
                </c:pt>
                <c:pt idx="220">
                  <c:v>354068</c:v>
                </c:pt>
                <c:pt idx="221">
                  <c:v>353647</c:v>
                </c:pt>
                <c:pt idx="222">
                  <c:v>354717</c:v>
                </c:pt>
                <c:pt idx="223">
                  <c:v>356448</c:v>
                </c:pt>
                <c:pt idx="224">
                  <c:v>359359</c:v>
                </c:pt>
                <c:pt idx="225">
                  <c:v>363469</c:v>
                </c:pt>
                <c:pt idx="226">
                  <c:v>367051</c:v>
                </c:pt>
                <c:pt idx="227">
                  <c:v>369139</c:v>
                </c:pt>
                <c:pt idx="228">
                  <c:v>371841</c:v>
                </c:pt>
                <c:pt idx="229">
                  <c:v>375017</c:v>
                </c:pt>
                <c:pt idx="230">
                  <c:v>378506</c:v>
                </c:pt>
                <c:pt idx="231">
                  <c:v>380335</c:v>
                </c:pt>
                <c:pt idx="232">
                  <c:v>380024</c:v>
                </c:pt>
                <c:pt idx="233">
                  <c:v>383142</c:v>
                </c:pt>
                <c:pt idx="234">
                  <c:v>382837</c:v>
                </c:pt>
                <c:pt idx="235">
                  <c:v>383691</c:v>
                </c:pt>
                <c:pt idx="236">
                  <c:v>387567</c:v>
                </c:pt>
                <c:pt idx="237">
                  <c:v>389853</c:v>
                </c:pt>
                <c:pt idx="238">
                  <c:v>391274</c:v>
                </c:pt>
                <c:pt idx="239">
                  <c:v>391510</c:v>
                </c:pt>
                <c:pt idx="240">
                  <c:v>395469</c:v>
                </c:pt>
                <c:pt idx="241">
                  <c:v>400300</c:v>
                </c:pt>
                <c:pt idx="242">
                  <c:v>401569</c:v>
                </c:pt>
                <c:pt idx="243">
                  <c:v>399972</c:v>
                </c:pt>
                <c:pt idx="244">
                  <c:v>399180</c:v>
                </c:pt>
                <c:pt idx="245">
                  <c:v>395595</c:v>
                </c:pt>
                <c:pt idx="246">
                  <c:v>397407</c:v>
                </c:pt>
                <c:pt idx="247">
                  <c:v>402211</c:v>
                </c:pt>
                <c:pt idx="248">
                  <c:v>405357</c:v>
                </c:pt>
                <c:pt idx="249">
                  <c:v>405437</c:v>
                </c:pt>
                <c:pt idx="250">
                  <c:v>407308</c:v>
                </c:pt>
                <c:pt idx="251">
                  <c:v>408665</c:v>
                </c:pt>
                <c:pt idx="252">
                  <c:v>412115</c:v>
                </c:pt>
                <c:pt idx="253">
                  <c:v>417013</c:v>
                </c:pt>
                <c:pt idx="254">
                  <c:v>414024</c:v>
                </c:pt>
                <c:pt idx="255">
                  <c:v>411770</c:v>
                </c:pt>
                <c:pt idx="256">
                  <c:v>414325</c:v>
                </c:pt>
                <c:pt idx="257">
                  <c:v>415442</c:v>
                </c:pt>
                <c:pt idx="258">
                  <c:v>418110</c:v>
                </c:pt>
                <c:pt idx="259">
                  <c:v>417377</c:v>
                </c:pt>
                <c:pt idx="260">
                  <c:v>417654</c:v>
                </c:pt>
                <c:pt idx="261">
                  <c:v>419247</c:v>
                </c:pt>
                <c:pt idx="262">
                  <c:v>420513</c:v>
                </c:pt>
                <c:pt idx="263">
                  <c:v>422794</c:v>
                </c:pt>
                <c:pt idx="264">
                  <c:v>419015</c:v>
                </c:pt>
                <c:pt idx="265">
                  <c:v>424793</c:v>
                </c:pt>
                <c:pt idx="266">
                  <c:v>429132</c:v>
                </c:pt>
                <c:pt idx="267">
                  <c:v>433530</c:v>
                </c:pt>
                <c:pt idx="268">
                  <c:v>434248</c:v>
                </c:pt>
                <c:pt idx="269">
                  <c:v>435438</c:v>
                </c:pt>
                <c:pt idx="270">
                  <c:v>436150</c:v>
                </c:pt>
                <c:pt idx="271">
                  <c:v>439518</c:v>
                </c:pt>
                <c:pt idx="272">
                  <c:v>438459</c:v>
                </c:pt>
                <c:pt idx="273">
                  <c:v>440095</c:v>
                </c:pt>
                <c:pt idx="274">
                  <c:v>441249</c:v>
                </c:pt>
                <c:pt idx="275">
                  <c:v>438509</c:v>
                </c:pt>
                <c:pt idx="276">
                  <c:v>436125</c:v>
                </c:pt>
                <c:pt idx="277">
                  <c:v>435450</c:v>
                </c:pt>
                <c:pt idx="278">
                  <c:v>441895</c:v>
                </c:pt>
                <c:pt idx="279">
                  <c:v>442967</c:v>
                </c:pt>
                <c:pt idx="280">
                  <c:v>446114</c:v>
                </c:pt>
                <c:pt idx="281">
                  <c:v>446572</c:v>
                </c:pt>
                <c:pt idx="282">
                  <c:v>450143</c:v>
                </c:pt>
                <c:pt idx="283">
                  <c:v>450168</c:v>
                </c:pt>
                <c:pt idx="284">
                  <c:v>448090</c:v>
                </c:pt>
                <c:pt idx="285">
                  <c:v>446905</c:v>
                </c:pt>
                <c:pt idx="286">
                  <c:v>448738</c:v>
                </c:pt>
                <c:pt idx="287">
                  <c:v>450598</c:v>
                </c:pt>
                <c:pt idx="288">
                  <c:v>447376</c:v>
                </c:pt>
                <c:pt idx="289">
                  <c:v>451898</c:v>
                </c:pt>
                <c:pt idx="290">
                  <c:v>450462</c:v>
                </c:pt>
                <c:pt idx="291">
                  <c:v>452238</c:v>
                </c:pt>
                <c:pt idx="292">
                  <c:v>453898</c:v>
                </c:pt>
                <c:pt idx="293">
                  <c:v>458711</c:v>
                </c:pt>
                <c:pt idx="294">
                  <c:v>457894</c:v>
                </c:pt>
                <c:pt idx="295">
                  <c:v>458375</c:v>
                </c:pt>
                <c:pt idx="296">
                  <c:v>461400</c:v>
                </c:pt>
                <c:pt idx="297">
                  <c:v>462362</c:v>
                </c:pt>
                <c:pt idx="298">
                  <c:v>462231</c:v>
                </c:pt>
                <c:pt idx="299">
                  <c:v>467852</c:v>
                </c:pt>
                <c:pt idx="300">
                  <c:v>473019</c:v>
                </c:pt>
                <c:pt idx="301">
                  <c:v>472945</c:v>
                </c:pt>
                <c:pt idx="302">
                  <c:v>472149</c:v>
                </c:pt>
                <c:pt idx="303">
                  <c:v>473986</c:v>
                </c:pt>
                <c:pt idx="304">
                  <c:v>471630</c:v>
                </c:pt>
                <c:pt idx="305">
                  <c:v>473546</c:v>
                </c:pt>
                <c:pt idx="306">
                  <c:v>473552</c:v>
                </c:pt>
                <c:pt idx="307">
                  <c:v>474449</c:v>
                </c:pt>
                <c:pt idx="308">
                  <c:v>484163</c:v>
                </c:pt>
                <c:pt idx="309">
                  <c:v>484848</c:v>
                </c:pt>
                <c:pt idx="310">
                  <c:v>490013</c:v>
                </c:pt>
                <c:pt idx="311">
                  <c:v>492579</c:v>
                </c:pt>
                <c:pt idx="312">
                  <c:v>490426</c:v>
                </c:pt>
                <c:pt idx="313">
                  <c:v>493334</c:v>
                </c:pt>
                <c:pt idx="314">
                  <c:v>493022</c:v>
                </c:pt>
                <c:pt idx="315">
                  <c:v>494498</c:v>
                </c:pt>
                <c:pt idx="316">
                  <c:v>500930</c:v>
                </c:pt>
                <c:pt idx="317">
                  <c:v>499218</c:v>
                </c:pt>
                <c:pt idx="318">
                  <c:v>502255</c:v>
                </c:pt>
                <c:pt idx="319">
                  <c:v>501962</c:v>
                </c:pt>
                <c:pt idx="320">
                  <c:v>500033</c:v>
                </c:pt>
                <c:pt idx="321">
                  <c:v>505622</c:v>
                </c:pt>
                <c:pt idx="322">
                  <c:v>507278</c:v>
                </c:pt>
                <c:pt idx="323">
                  <c:v>496973</c:v>
                </c:pt>
                <c:pt idx="324">
                  <c:v>500208</c:v>
                </c:pt>
                <c:pt idx="325">
                  <c:v>500928</c:v>
                </c:pt>
                <c:pt idx="326">
                  <c:v>508944</c:v>
                </c:pt>
                <c:pt idx="327">
                  <c:v>509564</c:v>
                </c:pt>
                <c:pt idx="328">
                  <c:v>512930</c:v>
                </c:pt>
                <c:pt idx="329">
                  <c:v>513716</c:v>
                </c:pt>
                <c:pt idx="330">
                  <c:v>518274</c:v>
                </c:pt>
                <c:pt idx="331">
                  <c:v>521348</c:v>
                </c:pt>
                <c:pt idx="332">
                  <c:v>518188</c:v>
                </c:pt>
                <c:pt idx="333">
                  <c:v>519795</c:v>
                </c:pt>
                <c:pt idx="334">
                  <c:v>523120</c:v>
                </c:pt>
                <c:pt idx="335">
                  <c:v>524954</c:v>
                </c:pt>
                <c:pt idx="336">
                  <c:v>525411</c:v>
                </c:pt>
                <c:pt idx="337">
                  <c:v>525380</c:v>
                </c:pt>
                <c:pt idx="338">
                  <c:v>477676</c:v>
                </c:pt>
                <c:pt idx="339">
                  <c:v>408312</c:v>
                </c:pt>
                <c:pt idx="340">
                  <c:v>484978</c:v>
                </c:pt>
                <c:pt idx="341">
                  <c:v>526970</c:v>
                </c:pt>
                <c:pt idx="342">
                  <c:v>535644</c:v>
                </c:pt>
                <c:pt idx="343">
                  <c:v>540423</c:v>
                </c:pt>
                <c:pt idx="344">
                  <c:v>551131</c:v>
                </c:pt>
                <c:pt idx="345">
                  <c:v>549271</c:v>
                </c:pt>
                <c:pt idx="346">
                  <c:v>544421</c:v>
                </c:pt>
                <c:pt idx="347">
                  <c:v>549300</c:v>
                </c:pt>
                <c:pt idx="348">
                  <c:v>570510</c:v>
                </c:pt>
                <c:pt idx="349">
                  <c:v>555489</c:v>
                </c:pt>
                <c:pt idx="350">
                  <c:v>616348</c:v>
                </c:pt>
                <c:pt idx="351">
                  <c:v>622705</c:v>
                </c:pt>
                <c:pt idx="352">
                  <c:v>615543</c:v>
                </c:pt>
                <c:pt idx="353">
                  <c:v>622125</c:v>
                </c:pt>
                <c:pt idx="354">
                  <c:v>612647</c:v>
                </c:pt>
                <c:pt idx="355">
                  <c:v>616892</c:v>
                </c:pt>
                <c:pt idx="356">
                  <c:v>620529</c:v>
                </c:pt>
                <c:pt idx="357">
                  <c:v>630562</c:v>
                </c:pt>
                <c:pt idx="358">
                  <c:v>637775</c:v>
                </c:pt>
                <c:pt idx="359">
                  <c:v>632515</c:v>
                </c:pt>
                <c:pt idx="360">
                  <c:v>644034</c:v>
                </c:pt>
                <c:pt idx="361">
                  <c:v>650522</c:v>
                </c:pt>
                <c:pt idx="362">
                  <c:v>664167</c:v>
                </c:pt>
                <c:pt idx="363">
                  <c:v>673245</c:v>
                </c:pt>
                <c:pt idx="364">
                  <c:v>671040</c:v>
                </c:pt>
                <c:pt idx="365">
                  <c:v>675702</c:v>
                </c:pt>
                <c:pt idx="366">
                  <c:v>671067</c:v>
                </c:pt>
                <c:pt idx="367">
                  <c:v>675107</c:v>
                </c:pt>
                <c:pt idx="368">
                  <c:v>673312</c:v>
                </c:pt>
                <c:pt idx="369">
                  <c:v>681748</c:v>
                </c:pt>
                <c:pt idx="370">
                  <c:v>673674</c:v>
                </c:pt>
                <c:pt idx="371">
                  <c:v>666734</c:v>
                </c:pt>
                <c:pt idx="372">
                  <c:v>693826</c:v>
                </c:pt>
                <c:pt idx="373">
                  <c:v>686434</c:v>
                </c:pt>
                <c:pt idx="374">
                  <c:v>679067</c:v>
                </c:pt>
                <c:pt idx="375">
                  <c:v>684397</c:v>
                </c:pt>
                <c:pt idx="376">
                  <c:v>685771</c:v>
                </c:pt>
                <c:pt idx="377">
                  <c:v>686757</c:v>
                </c:pt>
                <c:pt idx="378">
                  <c:v>690408</c:v>
                </c:pt>
                <c:pt idx="379">
                  <c:v>695476</c:v>
                </c:pt>
                <c:pt idx="380">
                  <c:v>701286</c:v>
                </c:pt>
                <c:pt idx="381">
                  <c:v>699977</c:v>
                </c:pt>
                <c:pt idx="382">
                  <c:v>700707</c:v>
                </c:pt>
                <c:pt idx="383">
                  <c:v>703256</c:v>
                </c:pt>
                <c:pt idx="384">
                  <c:v>695631</c:v>
                </c:pt>
                <c:pt idx="385">
                  <c:v>700519</c:v>
                </c:pt>
                <c:pt idx="386">
                  <c:v>705057</c:v>
                </c:pt>
                <c:pt idx="387">
                  <c:v>705180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E3-41B9-8E0E-322386FE96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5674207"/>
        <c:axId val="315675167"/>
      </c:barChart>
      <c:dateAx>
        <c:axId val="315674207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315675167"/>
        <c:crosses val="autoZero"/>
        <c:auto val="1"/>
        <c:lblOffset val="100"/>
        <c:baseTimeUnit val="months"/>
      </c:dateAx>
      <c:valAx>
        <c:axId val="315675167"/>
        <c:scaling>
          <c:orientation val="minMax"/>
        </c:scaling>
        <c:delete val="0"/>
        <c:axPos val="l"/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315674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600"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en-US" sz="2000"/>
              <a:t>California, April 2024: $904,210</a:t>
            </a:r>
            <a:r>
              <a:rPr lang="en-US" sz="2000">
                <a:solidFill>
                  <a:schemeClr val="tx1"/>
                </a:solidFill>
              </a:rPr>
              <a:t>,</a:t>
            </a:r>
            <a:r>
              <a:rPr lang="en-US" sz="2000">
                <a:solidFill>
                  <a:schemeClr val="accent6"/>
                </a:solidFill>
              </a:rPr>
              <a:t> +5.8% </a:t>
            </a:r>
            <a:r>
              <a:rPr lang="en-US" sz="2000"/>
              <a:t>MTM, </a:t>
            </a:r>
            <a:r>
              <a:rPr lang="en-US" sz="2000">
                <a:solidFill>
                  <a:schemeClr val="accent6"/>
                </a:solidFill>
              </a:rPr>
              <a:t>+11.4%</a:t>
            </a:r>
            <a:r>
              <a:rPr lang="en-US" sz="2000"/>
              <a:t> YTY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2583594639165679"/>
          <c:y val="0.10013683171317719"/>
          <c:w val="0.84419273918193849"/>
          <c:h val="0.654211694844681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Median Price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0C6-495D-9417-B6D6D2AD2E98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0C6-495D-9417-B6D6D2AD2E98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40C6-495D-9417-B6D6D2AD2E98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40C6-495D-9417-B6D6D2AD2E98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40C6-495D-9417-B6D6D2AD2E98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40C6-495D-9417-B6D6D2AD2E98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40C6-495D-9417-B6D6D2AD2E98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40C6-495D-9417-B6D6D2AD2E98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40C6-495D-9417-B6D6D2AD2E98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40C6-495D-9417-B6D6D2AD2E98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40C6-495D-9417-B6D6D2AD2E98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40C6-495D-9417-B6D6D2AD2E98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40C6-495D-9417-B6D6D2AD2E98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40C6-495D-9417-B6D6D2AD2E98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40C6-495D-9417-B6D6D2AD2E98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40C6-495D-9417-B6D6D2AD2E98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40C6-495D-9417-B6D6D2AD2E98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40C6-495D-9417-B6D6D2AD2E98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40C6-495D-9417-B6D6D2AD2E98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40C6-495D-9417-B6D6D2AD2E98}"/>
              </c:ext>
            </c:extLst>
          </c:dPt>
          <c:dPt>
            <c:idx val="2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D-40C6-495D-9417-B6D6D2AD2E98}"/>
              </c:ext>
            </c:extLst>
          </c:dPt>
          <c:dPt>
            <c:idx val="2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F-40C6-495D-9417-B6D6D2AD2E98}"/>
              </c:ext>
            </c:extLst>
          </c:dPt>
          <c:dPt>
            <c:idx val="2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1-40C6-495D-9417-B6D6D2AD2E98}"/>
              </c:ext>
            </c:extLst>
          </c:dPt>
          <c:dPt>
            <c:idx val="2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3-40C6-495D-9417-B6D6D2AD2E98}"/>
              </c:ext>
            </c:extLst>
          </c:dPt>
          <c:dPt>
            <c:idx val="2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5-40C6-495D-9417-B6D6D2AD2E98}"/>
              </c:ext>
            </c:extLst>
          </c:dPt>
          <c:dPt>
            <c:idx val="2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7-40C6-495D-9417-B6D6D2AD2E98}"/>
              </c:ext>
            </c:extLst>
          </c:dPt>
          <c:dPt>
            <c:idx val="2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9-40C6-495D-9417-B6D6D2AD2E98}"/>
              </c:ext>
            </c:extLst>
          </c:dPt>
          <c:dPt>
            <c:idx val="2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B-40C6-495D-9417-B6D6D2AD2E98}"/>
              </c:ext>
            </c:extLst>
          </c:dPt>
          <c:dPt>
            <c:idx val="2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D-40C6-495D-9417-B6D6D2AD2E98}"/>
              </c:ext>
            </c:extLst>
          </c:dPt>
          <c:dPt>
            <c:idx val="2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F-40C6-495D-9417-B6D6D2AD2E98}"/>
              </c:ext>
            </c:extLst>
          </c:dPt>
          <c:dPt>
            <c:idx val="3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1-40C6-495D-9417-B6D6D2AD2E98}"/>
              </c:ext>
            </c:extLst>
          </c:dPt>
          <c:dPt>
            <c:idx val="3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3-40C6-495D-9417-B6D6D2AD2E98}"/>
              </c:ext>
            </c:extLst>
          </c:dPt>
          <c:dPt>
            <c:idx val="3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5-40C6-495D-9417-B6D6D2AD2E98}"/>
              </c:ext>
            </c:extLst>
          </c:dPt>
          <c:dPt>
            <c:idx val="3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7-40C6-495D-9417-B6D6D2AD2E98}"/>
              </c:ext>
            </c:extLst>
          </c:dPt>
          <c:dPt>
            <c:idx val="3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9-40C6-495D-9417-B6D6D2AD2E98}"/>
              </c:ext>
            </c:extLst>
          </c:dPt>
          <c:dPt>
            <c:idx val="3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B-40C6-495D-9417-B6D6D2AD2E98}"/>
              </c:ext>
            </c:extLst>
          </c:dPt>
          <c:dPt>
            <c:idx val="3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D-40C6-495D-9417-B6D6D2AD2E98}"/>
              </c:ext>
            </c:extLst>
          </c:dPt>
          <c:dPt>
            <c:idx val="3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F-40C6-495D-9417-B6D6D2AD2E98}"/>
              </c:ext>
            </c:extLst>
          </c:dPt>
          <c:dPt>
            <c:idx val="38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1-40C6-495D-9417-B6D6D2AD2E98}"/>
              </c:ext>
            </c:extLst>
          </c:dPt>
          <c:dPt>
            <c:idx val="3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3-40C6-495D-9417-B6D6D2AD2E98}"/>
              </c:ext>
            </c:extLst>
          </c:dPt>
          <c:dPt>
            <c:idx val="4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5-40C6-495D-9417-B6D6D2AD2E98}"/>
              </c:ext>
            </c:extLst>
          </c:dPt>
          <c:dPt>
            <c:idx val="4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7-40C6-495D-9417-B6D6D2AD2E98}"/>
              </c:ext>
            </c:extLst>
          </c:dPt>
          <c:dPt>
            <c:idx val="4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9-40C6-495D-9417-B6D6D2AD2E98}"/>
              </c:ext>
            </c:extLst>
          </c:dPt>
          <c:dPt>
            <c:idx val="4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B-40C6-495D-9417-B6D6D2AD2E98}"/>
              </c:ext>
            </c:extLst>
          </c:dPt>
          <c:dPt>
            <c:idx val="4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D-40C6-495D-9417-B6D6D2AD2E98}"/>
              </c:ext>
            </c:extLst>
          </c:dPt>
          <c:dPt>
            <c:idx val="4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F-40C6-495D-9417-B6D6D2AD2E98}"/>
              </c:ext>
            </c:extLst>
          </c:dPt>
          <c:dPt>
            <c:idx val="4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51-40C6-495D-9417-B6D6D2AD2E98}"/>
              </c:ext>
            </c:extLst>
          </c:dPt>
          <c:dPt>
            <c:idx val="4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53-40C6-495D-9417-B6D6D2AD2E98}"/>
              </c:ext>
            </c:extLst>
          </c:dPt>
          <c:dPt>
            <c:idx val="4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4-40C6-495D-9417-B6D6D2AD2E98}"/>
              </c:ext>
            </c:extLst>
          </c:dPt>
          <c:dPt>
            <c:idx val="4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5-40C6-495D-9417-B6D6D2AD2E98}"/>
              </c:ext>
            </c:extLst>
          </c:dPt>
          <c:dPt>
            <c:idx val="5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6-40C6-495D-9417-B6D6D2AD2E98}"/>
              </c:ext>
            </c:extLst>
          </c:dPt>
          <c:dPt>
            <c:idx val="5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7-40C6-495D-9417-B6D6D2AD2E98}"/>
              </c:ext>
            </c:extLst>
          </c:dPt>
          <c:dPt>
            <c:idx val="5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8-40C6-495D-9417-B6D6D2AD2E98}"/>
              </c:ext>
            </c:extLst>
          </c:dPt>
          <c:dPt>
            <c:idx val="5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9-40C6-495D-9417-B6D6D2AD2E98}"/>
              </c:ext>
            </c:extLst>
          </c:dPt>
          <c:dPt>
            <c:idx val="5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A-40C6-495D-9417-B6D6D2AD2E98}"/>
              </c:ext>
            </c:extLst>
          </c:dPt>
          <c:dPt>
            <c:idx val="5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B-40C6-495D-9417-B6D6D2AD2E98}"/>
              </c:ext>
            </c:extLst>
          </c:dPt>
          <c:dPt>
            <c:idx val="5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C-40C6-495D-9417-B6D6D2AD2E98}"/>
              </c:ext>
            </c:extLst>
          </c:dPt>
          <c:dPt>
            <c:idx val="5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D-40C6-495D-9417-B6D6D2AD2E98}"/>
              </c:ext>
            </c:extLst>
          </c:dPt>
          <c:dPt>
            <c:idx val="5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E-40C6-495D-9417-B6D6D2AD2E98}"/>
              </c:ext>
            </c:extLst>
          </c:dPt>
          <c:dPt>
            <c:idx val="5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F-40C6-495D-9417-B6D6D2AD2E98}"/>
              </c:ext>
            </c:extLst>
          </c:dPt>
          <c:dPt>
            <c:idx val="6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1-40C6-495D-9417-B6D6D2AD2E98}"/>
              </c:ext>
            </c:extLst>
          </c:dPt>
          <c:dPt>
            <c:idx val="6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3-40C6-495D-9417-B6D6D2AD2E98}"/>
              </c:ext>
            </c:extLst>
          </c:dPt>
          <c:dPt>
            <c:idx val="6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5-40C6-495D-9417-B6D6D2AD2E98}"/>
              </c:ext>
            </c:extLst>
          </c:dPt>
          <c:dPt>
            <c:idx val="6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7-40C6-495D-9417-B6D6D2AD2E98}"/>
              </c:ext>
            </c:extLst>
          </c:dPt>
          <c:dPt>
            <c:idx val="64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9-40C6-495D-9417-B6D6D2AD2E98}"/>
              </c:ext>
            </c:extLst>
          </c:dPt>
          <c:dPt>
            <c:idx val="65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B-40C6-495D-9417-B6D6D2AD2E98}"/>
              </c:ext>
            </c:extLst>
          </c:dPt>
          <c:dPt>
            <c:idx val="66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D-40C6-495D-9417-B6D6D2AD2E98}"/>
              </c:ext>
            </c:extLst>
          </c:dPt>
          <c:dPt>
            <c:idx val="67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F-40C6-495D-9417-B6D6D2AD2E98}"/>
              </c:ext>
            </c:extLst>
          </c:dPt>
          <c:dPt>
            <c:idx val="68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71-40C6-495D-9417-B6D6D2AD2E98}"/>
              </c:ext>
            </c:extLst>
          </c:dPt>
          <c:dPt>
            <c:idx val="69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73-40C6-495D-9417-B6D6D2AD2E98}"/>
              </c:ext>
            </c:extLst>
          </c:dPt>
          <c:dPt>
            <c:idx val="7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75-40C6-495D-9417-B6D6D2AD2E98}"/>
              </c:ext>
            </c:extLst>
          </c:dPt>
          <c:dPt>
            <c:idx val="7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77-40C6-495D-9417-B6D6D2AD2E98}"/>
              </c:ext>
            </c:extLst>
          </c:dPt>
          <c:dPt>
            <c:idx val="7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79-40C6-495D-9417-B6D6D2AD2E98}"/>
              </c:ext>
            </c:extLst>
          </c:dPt>
          <c:dPt>
            <c:idx val="7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7B-40C6-495D-9417-B6D6D2AD2E98}"/>
              </c:ext>
            </c:extLst>
          </c:dPt>
          <c:dPt>
            <c:idx val="7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7D-40C6-495D-9417-B6D6D2AD2E98}"/>
              </c:ext>
            </c:extLst>
          </c:dPt>
          <c:dPt>
            <c:idx val="7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7F-40C6-495D-9417-B6D6D2AD2E98}"/>
              </c:ext>
            </c:extLst>
          </c:dPt>
          <c:dPt>
            <c:idx val="7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1-40C6-495D-9417-B6D6D2AD2E98}"/>
              </c:ext>
            </c:extLst>
          </c:dPt>
          <c:dPt>
            <c:idx val="7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3-40C6-495D-9417-B6D6D2AD2E98}"/>
              </c:ext>
            </c:extLst>
          </c:dPt>
          <c:dPt>
            <c:idx val="7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5-40C6-495D-9417-B6D6D2AD2E98}"/>
              </c:ext>
            </c:extLst>
          </c:dPt>
          <c:dPt>
            <c:idx val="7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7-40C6-495D-9417-B6D6D2AD2E98}"/>
              </c:ext>
            </c:extLst>
          </c:dPt>
          <c:dPt>
            <c:idx val="8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9-40C6-495D-9417-B6D6D2AD2E98}"/>
              </c:ext>
            </c:extLst>
          </c:dPt>
          <c:dPt>
            <c:idx val="8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B-40C6-495D-9417-B6D6D2AD2E98}"/>
              </c:ext>
            </c:extLst>
          </c:dPt>
          <c:dPt>
            <c:idx val="8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D-40C6-495D-9417-B6D6D2AD2E98}"/>
              </c:ext>
            </c:extLst>
          </c:dPt>
          <c:dPt>
            <c:idx val="8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F-40C6-495D-9417-B6D6D2AD2E98}"/>
              </c:ext>
            </c:extLst>
          </c:dPt>
          <c:dPt>
            <c:idx val="8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1-40C6-495D-9417-B6D6D2AD2E98}"/>
              </c:ext>
            </c:extLst>
          </c:dPt>
          <c:dPt>
            <c:idx val="8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3-40C6-495D-9417-B6D6D2AD2E98}"/>
              </c:ext>
            </c:extLst>
          </c:dPt>
          <c:dPt>
            <c:idx val="8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5-40C6-495D-9417-B6D6D2AD2E98}"/>
              </c:ext>
            </c:extLst>
          </c:dPt>
          <c:dPt>
            <c:idx val="8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7-40C6-495D-9417-B6D6D2AD2E98}"/>
              </c:ext>
            </c:extLst>
          </c:dPt>
          <c:dPt>
            <c:idx val="88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9-40C6-495D-9417-B6D6D2AD2E98}"/>
              </c:ext>
            </c:extLst>
          </c:dPt>
          <c:dPt>
            <c:idx val="8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B-40C6-495D-9417-B6D6D2AD2E98}"/>
              </c:ext>
            </c:extLst>
          </c:dPt>
          <c:dPt>
            <c:idx val="9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D-40C6-495D-9417-B6D6D2AD2E98}"/>
              </c:ext>
            </c:extLst>
          </c:dPt>
          <c:dPt>
            <c:idx val="9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F-40C6-495D-9417-B6D6D2AD2E98}"/>
              </c:ext>
            </c:extLst>
          </c:dPt>
          <c:dPt>
            <c:idx val="9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A1-40C6-495D-9417-B6D6D2AD2E98}"/>
              </c:ext>
            </c:extLst>
          </c:dPt>
          <c:dPt>
            <c:idx val="9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A3-40C6-495D-9417-B6D6D2AD2E98}"/>
              </c:ext>
            </c:extLst>
          </c:dPt>
          <c:dPt>
            <c:idx val="9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A5-40C6-495D-9417-B6D6D2AD2E98}"/>
              </c:ext>
            </c:extLst>
          </c:dPt>
          <c:dPt>
            <c:idx val="9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A7-40C6-495D-9417-B6D6D2AD2E98}"/>
              </c:ext>
            </c:extLst>
          </c:dPt>
          <c:dPt>
            <c:idx val="9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A8-40C6-495D-9417-B6D6D2AD2E98}"/>
              </c:ext>
            </c:extLst>
          </c:dPt>
          <c:dPt>
            <c:idx val="9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A9-40C6-495D-9417-B6D6D2AD2E98}"/>
              </c:ext>
            </c:extLst>
          </c:dPt>
          <c:dPt>
            <c:idx val="9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AA-40C6-495D-9417-B6D6D2AD2E98}"/>
              </c:ext>
            </c:extLst>
          </c:dPt>
          <c:dPt>
            <c:idx val="9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AB-40C6-495D-9417-B6D6D2AD2E98}"/>
              </c:ext>
            </c:extLst>
          </c:dPt>
          <c:dPt>
            <c:idx val="10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AC-40C6-495D-9417-B6D6D2AD2E98}"/>
              </c:ext>
            </c:extLst>
          </c:dPt>
          <c:dPt>
            <c:idx val="10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AD-40C6-495D-9417-B6D6D2AD2E98}"/>
              </c:ext>
            </c:extLst>
          </c:dPt>
          <c:dPt>
            <c:idx val="10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AE-40C6-495D-9417-B6D6D2AD2E98}"/>
              </c:ext>
            </c:extLst>
          </c:dPt>
          <c:dPt>
            <c:idx val="10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AF-40C6-495D-9417-B6D6D2AD2E98}"/>
              </c:ext>
            </c:extLst>
          </c:dPt>
          <c:dPt>
            <c:idx val="10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B0-40C6-495D-9417-B6D6D2AD2E98}"/>
              </c:ext>
            </c:extLst>
          </c:dPt>
          <c:dPt>
            <c:idx val="10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B1-40C6-495D-9417-B6D6D2AD2E98}"/>
              </c:ext>
            </c:extLst>
          </c:dPt>
          <c:dPt>
            <c:idx val="10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B2-40C6-495D-9417-B6D6D2AD2E98}"/>
              </c:ext>
            </c:extLst>
          </c:dPt>
          <c:dPt>
            <c:idx val="10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B3-40C6-495D-9417-B6D6D2AD2E98}"/>
              </c:ext>
            </c:extLst>
          </c:dPt>
          <c:dPt>
            <c:idx val="108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5-40C6-495D-9417-B6D6D2AD2E98}"/>
              </c:ext>
            </c:extLst>
          </c:dPt>
          <c:dPt>
            <c:idx val="109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7-40C6-495D-9417-B6D6D2AD2E98}"/>
              </c:ext>
            </c:extLst>
          </c:dPt>
          <c:dPt>
            <c:idx val="11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9-40C6-495D-9417-B6D6D2AD2E98}"/>
              </c:ext>
            </c:extLst>
          </c:dPt>
          <c:dPt>
            <c:idx val="11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B-40C6-495D-9417-B6D6D2AD2E98}"/>
              </c:ext>
            </c:extLst>
          </c:dPt>
          <c:dPt>
            <c:idx val="11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D-40C6-495D-9417-B6D6D2AD2E98}"/>
              </c:ext>
            </c:extLst>
          </c:dPt>
          <c:dPt>
            <c:idx val="11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F-40C6-495D-9417-B6D6D2AD2E98}"/>
              </c:ext>
            </c:extLst>
          </c:dPt>
          <c:dPt>
            <c:idx val="114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1-40C6-495D-9417-B6D6D2AD2E98}"/>
              </c:ext>
            </c:extLst>
          </c:dPt>
          <c:dPt>
            <c:idx val="115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3-40C6-495D-9417-B6D6D2AD2E98}"/>
              </c:ext>
            </c:extLst>
          </c:dPt>
          <c:dPt>
            <c:idx val="116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5-40C6-495D-9417-B6D6D2AD2E98}"/>
              </c:ext>
            </c:extLst>
          </c:dPt>
          <c:dPt>
            <c:idx val="117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7-40C6-495D-9417-B6D6D2AD2E98}"/>
              </c:ext>
            </c:extLst>
          </c:dPt>
          <c:dPt>
            <c:idx val="118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9-40C6-495D-9417-B6D6D2AD2E98}"/>
              </c:ext>
            </c:extLst>
          </c:dPt>
          <c:dPt>
            <c:idx val="119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B-40C6-495D-9417-B6D6D2AD2E98}"/>
              </c:ext>
            </c:extLst>
          </c:dPt>
          <c:dPt>
            <c:idx val="12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D-40C6-495D-9417-B6D6D2AD2E98}"/>
              </c:ext>
            </c:extLst>
          </c:dPt>
          <c:dPt>
            <c:idx val="12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F-40C6-495D-9417-B6D6D2AD2E98}"/>
              </c:ext>
            </c:extLst>
          </c:dPt>
          <c:dPt>
            <c:idx val="12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1-40C6-495D-9417-B6D6D2AD2E98}"/>
              </c:ext>
            </c:extLst>
          </c:dPt>
          <c:dPt>
            <c:idx val="12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3-40C6-495D-9417-B6D6D2AD2E98}"/>
              </c:ext>
            </c:extLst>
          </c:dPt>
          <c:dPt>
            <c:idx val="12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5-40C6-495D-9417-B6D6D2AD2E98}"/>
              </c:ext>
            </c:extLst>
          </c:dPt>
          <c:dPt>
            <c:idx val="12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7-40C6-495D-9417-B6D6D2AD2E98}"/>
              </c:ext>
            </c:extLst>
          </c:dPt>
          <c:dPt>
            <c:idx val="12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9-40C6-495D-9417-B6D6D2AD2E98}"/>
              </c:ext>
            </c:extLst>
          </c:dPt>
          <c:dPt>
            <c:idx val="12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B-40C6-495D-9417-B6D6D2AD2E98}"/>
              </c:ext>
            </c:extLst>
          </c:dPt>
          <c:dPt>
            <c:idx val="12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D-40C6-495D-9417-B6D6D2AD2E98}"/>
              </c:ext>
            </c:extLst>
          </c:dPt>
          <c:dPt>
            <c:idx val="12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F-40C6-495D-9417-B6D6D2AD2E98}"/>
              </c:ext>
            </c:extLst>
          </c:dPt>
          <c:dPt>
            <c:idx val="13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1-40C6-495D-9417-B6D6D2AD2E98}"/>
              </c:ext>
            </c:extLst>
          </c:dPt>
          <c:dPt>
            <c:idx val="13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3-40C6-495D-9417-B6D6D2AD2E98}"/>
              </c:ext>
            </c:extLst>
          </c:dPt>
          <c:dPt>
            <c:idx val="13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5-40C6-495D-9417-B6D6D2AD2E98}"/>
              </c:ext>
            </c:extLst>
          </c:dPt>
          <c:dPt>
            <c:idx val="13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7-40C6-495D-9417-B6D6D2AD2E98}"/>
              </c:ext>
            </c:extLst>
          </c:dPt>
          <c:dPt>
            <c:idx val="13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9-40C6-495D-9417-B6D6D2AD2E98}"/>
              </c:ext>
            </c:extLst>
          </c:dPt>
          <c:dPt>
            <c:idx val="13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B-40C6-495D-9417-B6D6D2AD2E98}"/>
              </c:ext>
            </c:extLst>
          </c:dPt>
          <c:dPt>
            <c:idx val="13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D-40C6-495D-9417-B6D6D2AD2E98}"/>
              </c:ext>
            </c:extLst>
          </c:dPt>
          <c:dPt>
            <c:idx val="13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F-40C6-495D-9417-B6D6D2AD2E98}"/>
              </c:ext>
            </c:extLst>
          </c:dPt>
          <c:dPt>
            <c:idx val="138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1-40C6-495D-9417-B6D6D2AD2E98}"/>
              </c:ext>
            </c:extLst>
          </c:dPt>
          <c:dPt>
            <c:idx val="13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3-40C6-495D-9417-B6D6D2AD2E98}"/>
              </c:ext>
            </c:extLst>
          </c:dPt>
          <c:dPt>
            <c:idx val="14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5-40C6-495D-9417-B6D6D2AD2E98}"/>
              </c:ext>
            </c:extLst>
          </c:dPt>
          <c:dPt>
            <c:idx val="14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7-40C6-495D-9417-B6D6D2AD2E98}"/>
              </c:ext>
            </c:extLst>
          </c:dPt>
          <c:dPt>
            <c:idx val="14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9-40C6-495D-9417-B6D6D2AD2E98}"/>
              </c:ext>
            </c:extLst>
          </c:dPt>
          <c:dPt>
            <c:idx val="14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B-40C6-495D-9417-B6D6D2AD2E98}"/>
              </c:ext>
            </c:extLst>
          </c:dPt>
          <c:dPt>
            <c:idx val="156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D-40C6-495D-9417-B6D6D2AD2E98}"/>
              </c:ext>
            </c:extLst>
          </c:dPt>
          <c:dPt>
            <c:idx val="157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F-40C6-495D-9417-B6D6D2AD2E98}"/>
              </c:ext>
            </c:extLst>
          </c:dPt>
          <c:dPt>
            <c:idx val="158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1-40C6-495D-9417-B6D6D2AD2E98}"/>
              </c:ext>
            </c:extLst>
          </c:dPt>
          <c:dPt>
            <c:idx val="159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3-40C6-495D-9417-B6D6D2AD2E98}"/>
              </c:ext>
            </c:extLst>
          </c:dPt>
          <c:dPt>
            <c:idx val="16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5-40C6-495D-9417-B6D6D2AD2E98}"/>
              </c:ext>
            </c:extLst>
          </c:dPt>
          <c:dPt>
            <c:idx val="16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7-40C6-495D-9417-B6D6D2AD2E98}"/>
              </c:ext>
            </c:extLst>
          </c:dPt>
          <c:dPt>
            <c:idx val="16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9-40C6-495D-9417-B6D6D2AD2E98}"/>
              </c:ext>
            </c:extLst>
          </c:dPt>
          <c:dPt>
            <c:idx val="16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B-40C6-495D-9417-B6D6D2AD2E98}"/>
              </c:ext>
            </c:extLst>
          </c:dPt>
          <c:dPt>
            <c:idx val="164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D-40C6-495D-9417-B6D6D2AD2E98}"/>
              </c:ext>
            </c:extLst>
          </c:dPt>
          <c:dPt>
            <c:idx val="165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F-40C6-495D-9417-B6D6D2AD2E98}"/>
              </c:ext>
            </c:extLst>
          </c:dPt>
          <c:dPt>
            <c:idx val="166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1-40C6-495D-9417-B6D6D2AD2E98}"/>
              </c:ext>
            </c:extLst>
          </c:dPt>
          <c:dPt>
            <c:idx val="167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3-40C6-495D-9417-B6D6D2AD2E98}"/>
              </c:ext>
            </c:extLst>
          </c:dPt>
          <c:dPt>
            <c:idx val="168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5-40C6-495D-9417-B6D6D2AD2E98}"/>
              </c:ext>
            </c:extLst>
          </c:dPt>
          <c:dPt>
            <c:idx val="16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7-40C6-495D-9417-B6D6D2AD2E98}"/>
              </c:ext>
            </c:extLst>
          </c:dPt>
          <c:dPt>
            <c:idx val="17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9-40C6-495D-9417-B6D6D2AD2E98}"/>
              </c:ext>
            </c:extLst>
          </c:dPt>
          <c:dPt>
            <c:idx val="17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B-40C6-495D-9417-B6D6D2AD2E98}"/>
              </c:ext>
            </c:extLst>
          </c:dPt>
          <c:dPt>
            <c:idx val="172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D-40C6-495D-9417-B6D6D2AD2E98}"/>
              </c:ext>
            </c:extLst>
          </c:dPt>
          <c:dPt>
            <c:idx val="17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F-40C6-495D-9417-B6D6D2AD2E98}"/>
              </c:ext>
            </c:extLst>
          </c:dPt>
          <c:dPt>
            <c:idx val="17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1-40C6-495D-9417-B6D6D2AD2E98}"/>
              </c:ext>
            </c:extLst>
          </c:dPt>
          <c:dPt>
            <c:idx val="17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3-40C6-495D-9417-B6D6D2AD2E98}"/>
              </c:ext>
            </c:extLst>
          </c:dPt>
          <c:dPt>
            <c:idx val="17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5-40C6-495D-9417-B6D6D2AD2E98}"/>
              </c:ext>
            </c:extLst>
          </c:dPt>
          <c:dPt>
            <c:idx val="17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7-40C6-495D-9417-B6D6D2AD2E98}"/>
              </c:ext>
            </c:extLst>
          </c:dPt>
          <c:dPt>
            <c:idx val="17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9-40C6-495D-9417-B6D6D2AD2E98}"/>
              </c:ext>
            </c:extLst>
          </c:dPt>
          <c:dPt>
            <c:idx val="17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B-40C6-495D-9417-B6D6D2AD2E98}"/>
              </c:ext>
            </c:extLst>
          </c:dPt>
          <c:dPt>
            <c:idx val="18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D-40C6-495D-9417-B6D6D2AD2E98}"/>
              </c:ext>
            </c:extLst>
          </c:dPt>
          <c:dPt>
            <c:idx val="18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F-40C6-495D-9417-B6D6D2AD2E98}"/>
              </c:ext>
            </c:extLst>
          </c:dPt>
          <c:dPt>
            <c:idx val="18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1-40C6-495D-9417-B6D6D2AD2E98}"/>
              </c:ext>
            </c:extLst>
          </c:dPt>
          <c:dPt>
            <c:idx val="18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3-40C6-495D-9417-B6D6D2AD2E98}"/>
              </c:ext>
            </c:extLst>
          </c:dPt>
          <c:dPt>
            <c:idx val="18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5-40C6-495D-9417-B6D6D2AD2E98}"/>
              </c:ext>
            </c:extLst>
          </c:dPt>
          <c:dPt>
            <c:idx val="18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7-40C6-495D-9417-B6D6D2AD2E98}"/>
              </c:ext>
            </c:extLst>
          </c:dPt>
          <c:dPt>
            <c:idx val="18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9-40C6-495D-9417-B6D6D2AD2E98}"/>
              </c:ext>
            </c:extLst>
          </c:dPt>
          <c:dPt>
            <c:idx val="18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B-40C6-495D-9417-B6D6D2AD2E98}"/>
              </c:ext>
            </c:extLst>
          </c:dPt>
          <c:dPt>
            <c:idx val="188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D-40C6-495D-9417-B6D6D2AD2E98}"/>
              </c:ext>
            </c:extLst>
          </c:dPt>
          <c:dPt>
            <c:idx val="18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F-40C6-495D-9417-B6D6D2AD2E98}"/>
              </c:ext>
            </c:extLst>
          </c:dPt>
          <c:dPt>
            <c:idx val="19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1-40C6-495D-9417-B6D6D2AD2E98}"/>
              </c:ext>
            </c:extLst>
          </c:dPt>
          <c:dPt>
            <c:idx val="19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3-40C6-495D-9417-B6D6D2AD2E98}"/>
              </c:ext>
            </c:extLst>
          </c:dPt>
          <c:dPt>
            <c:idx val="204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5-40C6-495D-9417-B6D6D2AD2E98}"/>
              </c:ext>
            </c:extLst>
          </c:dPt>
          <c:dPt>
            <c:idx val="205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7-40C6-495D-9417-B6D6D2AD2E98}"/>
              </c:ext>
            </c:extLst>
          </c:dPt>
          <c:dPt>
            <c:idx val="206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9-40C6-495D-9417-B6D6D2AD2E98}"/>
              </c:ext>
            </c:extLst>
          </c:dPt>
          <c:dPt>
            <c:idx val="207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B-40C6-495D-9417-B6D6D2AD2E98}"/>
              </c:ext>
            </c:extLst>
          </c:dPt>
          <c:dPt>
            <c:idx val="208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D-40C6-495D-9417-B6D6D2AD2E98}"/>
              </c:ext>
            </c:extLst>
          </c:dPt>
          <c:dPt>
            <c:idx val="209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F-40C6-495D-9417-B6D6D2AD2E98}"/>
              </c:ext>
            </c:extLst>
          </c:dPt>
          <c:dPt>
            <c:idx val="21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1-40C6-495D-9417-B6D6D2AD2E98}"/>
              </c:ext>
            </c:extLst>
          </c:dPt>
          <c:dPt>
            <c:idx val="21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3-40C6-495D-9417-B6D6D2AD2E98}"/>
              </c:ext>
            </c:extLst>
          </c:dPt>
          <c:dPt>
            <c:idx val="21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5-40C6-495D-9417-B6D6D2AD2E98}"/>
              </c:ext>
            </c:extLst>
          </c:dPt>
          <c:dPt>
            <c:idx val="21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7-40C6-495D-9417-B6D6D2AD2E98}"/>
              </c:ext>
            </c:extLst>
          </c:dPt>
          <c:dPt>
            <c:idx val="214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9-40C6-495D-9417-B6D6D2AD2E98}"/>
              </c:ext>
            </c:extLst>
          </c:dPt>
          <c:dPt>
            <c:idx val="215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B-40C6-495D-9417-B6D6D2AD2E98}"/>
              </c:ext>
            </c:extLst>
          </c:dPt>
          <c:dPt>
            <c:idx val="21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D-40C6-495D-9417-B6D6D2AD2E98}"/>
              </c:ext>
            </c:extLst>
          </c:dPt>
          <c:dPt>
            <c:idx val="21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F-40C6-495D-9417-B6D6D2AD2E98}"/>
              </c:ext>
            </c:extLst>
          </c:dPt>
          <c:dPt>
            <c:idx val="21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61-40C6-495D-9417-B6D6D2AD2E98}"/>
              </c:ext>
            </c:extLst>
          </c:dPt>
          <c:dPt>
            <c:idx val="21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63-40C6-495D-9417-B6D6D2AD2E98}"/>
              </c:ext>
            </c:extLst>
          </c:dPt>
          <c:dPt>
            <c:idx val="22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65-40C6-495D-9417-B6D6D2AD2E98}"/>
              </c:ext>
            </c:extLst>
          </c:dPt>
          <c:dPt>
            <c:idx val="22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67-40C6-495D-9417-B6D6D2AD2E98}"/>
              </c:ext>
            </c:extLst>
          </c:dPt>
          <c:dPt>
            <c:idx val="22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69-40C6-495D-9417-B6D6D2AD2E98}"/>
              </c:ext>
            </c:extLst>
          </c:dPt>
          <c:dPt>
            <c:idx val="22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6B-40C6-495D-9417-B6D6D2AD2E98}"/>
              </c:ext>
            </c:extLst>
          </c:dPt>
          <c:dPt>
            <c:idx val="22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6D-40C6-495D-9417-B6D6D2AD2E98}"/>
              </c:ext>
            </c:extLst>
          </c:dPt>
          <c:dPt>
            <c:idx val="22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6F-40C6-495D-9417-B6D6D2AD2E98}"/>
              </c:ext>
            </c:extLst>
          </c:dPt>
          <c:dPt>
            <c:idx val="22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71-40C6-495D-9417-B6D6D2AD2E98}"/>
              </c:ext>
            </c:extLst>
          </c:dPt>
          <c:dPt>
            <c:idx val="22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73-40C6-495D-9417-B6D6D2AD2E98}"/>
              </c:ext>
            </c:extLst>
          </c:dPt>
          <c:trendline>
            <c:name>600000</c:name>
            <c:spPr>
              <a:ln>
                <a:noFill/>
              </a:ln>
            </c:spPr>
            <c:trendlineType val="linear"/>
            <c:dispRSqr val="0"/>
            <c:dispEq val="0"/>
          </c:trendline>
          <c:cat>
            <c:numRef>
              <c:f>Sheet1!$A$2:$A$293</c:f>
              <c:numCache>
                <c:formatCode>mmm\-yy</c:formatCode>
                <c:ptCount val="232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  <c:pt idx="132">
                  <c:v>42370</c:v>
                </c:pt>
                <c:pt idx="133">
                  <c:v>42401</c:v>
                </c:pt>
                <c:pt idx="134">
                  <c:v>42430</c:v>
                </c:pt>
                <c:pt idx="135">
                  <c:v>42461</c:v>
                </c:pt>
                <c:pt idx="136">
                  <c:v>42491</c:v>
                </c:pt>
                <c:pt idx="137">
                  <c:v>42522</c:v>
                </c:pt>
                <c:pt idx="138">
                  <c:v>42552</c:v>
                </c:pt>
                <c:pt idx="139">
                  <c:v>42583</c:v>
                </c:pt>
                <c:pt idx="140">
                  <c:v>42614</c:v>
                </c:pt>
                <c:pt idx="141">
                  <c:v>42644</c:v>
                </c:pt>
                <c:pt idx="142">
                  <c:v>42675</c:v>
                </c:pt>
                <c:pt idx="143">
                  <c:v>42705</c:v>
                </c:pt>
                <c:pt idx="144">
                  <c:v>42736</c:v>
                </c:pt>
                <c:pt idx="145">
                  <c:v>42767</c:v>
                </c:pt>
                <c:pt idx="146">
                  <c:v>42795</c:v>
                </c:pt>
                <c:pt idx="147">
                  <c:v>42826</c:v>
                </c:pt>
                <c:pt idx="148">
                  <c:v>42856</c:v>
                </c:pt>
                <c:pt idx="149">
                  <c:v>42887</c:v>
                </c:pt>
                <c:pt idx="150">
                  <c:v>42917</c:v>
                </c:pt>
                <c:pt idx="151">
                  <c:v>42948</c:v>
                </c:pt>
                <c:pt idx="152">
                  <c:v>42979</c:v>
                </c:pt>
                <c:pt idx="153">
                  <c:v>43009</c:v>
                </c:pt>
                <c:pt idx="154">
                  <c:v>43040</c:v>
                </c:pt>
                <c:pt idx="155">
                  <c:v>43070</c:v>
                </c:pt>
                <c:pt idx="156">
                  <c:v>43101</c:v>
                </c:pt>
                <c:pt idx="157">
                  <c:v>43132</c:v>
                </c:pt>
                <c:pt idx="158">
                  <c:v>43160</c:v>
                </c:pt>
                <c:pt idx="159">
                  <c:v>43191</c:v>
                </c:pt>
                <c:pt idx="160">
                  <c:v>43221</c:v>
                </c:pt>
                <c:pt idx="161">
                  <c:v>43252</c:v>
                </c:pt>
                <c:pt idx="162">
                  <c:v>43282</c:v>
                </c:pt>
                <c:pt idx="163">
                  <c:v>43313</c:v>
                </c:pt>
                <c:pt idx="164">
                  <c:v>43344</c:v>
                </c:pt>
                <c:pt idx="165">
                  <c:v>43374</c:v>
                </c:pt>
                <c:pt idx="166">
                  <c:v>43405</c:v>
                </c:pt>
                <c:pt idx="167">
                  <c:v>43435</c:v>
                </c:pt>
                <c:pt idx="168">
                  <c:v>43466</c:v>
                </c:pt>
                <c:pt idx="169">
                  <c:v>43497</c:v>
                </c:pt>
                <c:pt idx="170">
                  <c:v>43525</c:v>
                </c:pt>
                <c:pt idx="171">
                  <c:v>43556</c:v>
                </c:pt>
                <c:pt idx="172">
                  <c:v>43586</c:v>
                </c:pt>
                <c:pt idx="173">
                  <c:v>43617</c:v>
                </c:pt>
                <c:pt idx="174">
                  <c:v>43647</c:v>
                </c:pt>
                <c:pt idx="175">
                  <c:v>43678</c:v>
                </c:pt>
                <c:pt idx="176">
                  <c:v>43709</c:v>
                </c:pt>
                <c:pt idx="177">
                  <c:v>43739</c:v>
                </c:pt>
                <c:pt idx="178">
                  <c:v>43770</c:v>
                </c:pt>
                <c:pt idx="179">
                  <c:v>43800</c:v>
                </c:pt>
                <c:pt idx="180">
                  <c:v>43831</c:v>
                </c:pt>
                <c:pt idx="181">
                  <c:v>43862</c:v>
                </c:pt>
                <c:pt idx="182">
                  <c:v>43891</c:v>
                </c:pt>
                <c:pt idx="183">
                  <c:v>43922</c:v>
                </c:pt>
                <c:pt idx="184">
                  <c:v>43952</c:v>
                </c:pt>
                <c:pt idx="185">
                  <c:v>43983</c:v>
                </c:pt>
                <c:pt idx="186">
                  <c:v>44013</c:v>
                </c:pt>
                <c:pt idx="187">
                  <c:v>44044</c:v>
                </c:pt>
                <c:pt idx="188">
                  <c:v>44075</c:v>
                </c:pt>
                <c:pt idx="189">
                  <c:v>44105</c:v>
                </c:pt>
                <c:pt idx="190">
                  <c:v>44136</c:v>
                </c:pt>
                <c:pt idx="191">
                  <c:v>44166</c:v>
                </c:pt>
                <c:pt idx="192">
                  <c:v>44197</c:v>
                </c:pt>
                <c:pt idx="193">
                  <c:v>44228</c:v>
                </c:pt>
                <c:pt idx="194">
                  <c:v>44256</c:v>
                </c:pt>
                <c:pt idx="195">
                  <c:v>44287</c:v>
                </c:pt>
                <c:pt idx="196">
                  <c:v>44317</c:v>
                </c:pt>
                <c:pt idx="197">
                  <c:v>44348</c:v>
                </c:pt>
                <c:pt idx="198">
                  <c:v>44378</c:v>
                </c:pt>
                <c:pt idx="199">
                  <c:v>44409</c:v>
                </c:pt>
                <c:pt idx="200">
                  <c:v>44440</c:v>
                </c:pt>
                <c:pt idx="201">
                  <c:v>44470</c:v>
                </c:pt>
                <c:pt idx="202">
                  <c:v>44501</c:v>
                </c:pt>
                <c:pt idx="203">
                  <c:v>44531</c:v>
                </c:pt>
                <c:pt idx="204">
                  <c:v>44562</c:v>
                </c:pt>
                <c:pt idx="205">
                  <c:v>44593</c:v>
                </c:pt>
                <c:pt idx="206">
                  <c:v>44621</c:v>
                </c:pt>
                <c:pt idx="207">
                  <c:v>44652</c:v>
                </c:pt>
                <c:pt idx="208">
                  <c:v>44682</c:v>
                </c:pt>
                <c:pt idx="209">
                  <c:v>44713</c:v>
                </c:pt>
                <c:pt idx="210">
                  <c:v>44743</c:v>
                </c:pt>
                <c:pt idx="211">
                  <c:v>44774</c:v>
                </c:pt>
                <c:pt idx="212">
                  <c:v>44805</c:v>
                </c:pt>
                <c:pt idx="213">
                  <c:v>44835</c:v>
                </c:pt>
                <c:pt idx="214">
                  <c:v>44866</c:v>
                </c:pt>
                <c:pt idx="215">
                  <c:v>44896</c:v>
                </c:pt>
                <c:pt idx="216">
                  <c:v>44927</c:v>
                </c:pt>
                <c:pt idx="217">
                  <c:v>44958</c:v>
                </c:pt>
                <c:pt idx="218">
                  <c:v>44986</c:v>
                </c:pt>
                <c:pt idx="219">
                  <c:v>45017</c:v>
                </c:pt>
                <c:pt idx="220">
                  <c:v>45047</c:v>
                </c:pt>
                <c:pt idx="221">
                  <c:v>45078</c:v>
                </c:pt>
                <c:pt idx="222">
                  <c:v>45108</c:v>
                </c:pt>
                <c:pt idx="223">
                  <c:v>45139</c:v>
                </c:pt>
                <c:pt idx="224">
                  <c:v>45170</c:v>
                </c:pt>
                <c:pt idx="225">
                  <c:v>45200</c:v>
                </c:pt>
                <c:pt idx="226">
                  <c:v>45231</c:v>
                </c:pt>
                <c:pt idx="227">
                  <c:v>45261</c:v>
                </c:pt>
                <c:pt idx="228">
                  <c:v>45292</c:v>
                </c:pt>
                <c:pt idx="229">
                  <c:v>45323</c:v>
                </c:pt>
                <c:pt idx="230">
                  <c:v>45352</c:v>
                </c:pt>
                <c:pt idx="231">
                  <c:v>45383</c:v>
                </c:pt>
              </c:numCache>
            </c:numRef>
          </c:cat>
          <c:val>
            <c:numRef>
              <c:f>Sheet1!$B$2:$B$293</c:f>
              <c:numCache>
                <c:formatCode>_("$"* #,##0_);_("$"* \(#,##0\);_("$"* "-"??_);_(@_)</c:formatCode>
                <c:ptCount val="232"/>
                <c:pt idx="0">
                  <c:v>484580</c:v>
                </c:pt>
                <c:pt idx="1">
                  <c:v>470920</c:v>
                </c:pt>
                <c:pt idx="2">
                  <c:v>496890</c:v>
                </c:pt>
                <c:pt idx="3">
                  <c:v>510400</c:v>
                </c:pt>
                <c:pt idx="4">
                  <c:v>522530</c:v>
                </c:pt>
                <c:pt idx="5">
                  <c:v>542330</c:v>
                </c:pt>
                <c:pt idx="6">
                  <c:v>539840</c:v>
                </c:pt>
                <c:pt idx="7">
                  <c:v>567320</c:v>
                </c:pt>
                <c:pt idx="8">
                  <c:v>543510</c:v>
                </c:pt>
                <c:pt idx="9">
                  <c:v>537930</c:v>
                </c:pt>
                <c:pt idx="10">
                  <c:v>547870</c:v>
                </c:pt>
                <c:pt idx="11">
                  <c:v>547400</c:v>
                </c:pt>
                <c:pt idx="12">
                  <c:v>549460</c:v>
                </c:pt>
                <c:pt idx="13">
                  <c:v>534400</c:v>
                </c:pt>
                <c:pt idx="14">
                  <c:v>562130</c:v>
                </c:pt>
                <c:pt idx="15">
                  <c:v>562820</c:v>
                </c:pt>
                <c:pt idx="16">
                  <c:v>563860</c:v>
                </c:pt>
                <c:pt idx="17">
                  <c:v>575850</c:v>
                </c:pt>
                <c:pt idx="18">
                  <c:v>567860</c:v>
                </c:pt>
                <c:pt idx="19">
                  <c:v>577300</c:v>
                </c:pt>
                <c:pt idx="20">
                  <c:v>557150</c:v>
                </c:pt>
                <c:pt idx="21">
                  <c:v>552020</c:v>
                </c:pt>
                <c:pt idx="22">
                  <c:v>554500</c:v>
                </c:pt>
                <c:pt idx="23">
                  <c:v>569350</c:v>
                </c:pt>
                <c:pt idx="24">
                  <c:v>551220</c:v>
                </c:pt>
                <c:pt idx="25">
                  <c:v>554280</c:v>
                </c:pt>
                <c:pt idx="26">
                  <c:v>582930</c:v>
                </c:pt>
                <c:pt idx="27">
                  <c:v>594110</c:v>
                </c:pt>
                <c:pt idx="28">
                  <c:v>594530</c:v>
                </c:pt>
                <c:pt idx="29">
                  <c:v>591280</c:v>
                </c:pt>
                <c:pt idx="30">
                  <c:v>587560</c:v>
                </c:pt>
                <c:pt idx="31">
                  <c:v>588760</c:v>
                </c:pt>
                <c:pt idx="32">
                  <c:v>535760</c:v>
                </c:pt>
                <c:pt idx="33">
                  <c:v>501730</c:v>
                </c:pt>
                <c:pt idx="34">
                  <c:v>490511</c:v>
                </c:pt>
                <c:pt idx="35">
                  <c:v>480820</c:v>
                </c:pt>
                <c:pt idx="36">
                  <c:v>427200</c:v>
                </c:pt>
                <c:pt idx="37">
                  <c:v>418260</c:v>
                </c:pt>
                <c:pt idx="38">
                  <c:v>414520</c:v>
                </c:pt>
                <c:pt idx="39">
                  <c:v>404590</c:v>
                </c:pt>
                <c:pt idx="40">
                  <c:v>386620</c:v>
                </c:pt>
                <c:pt idx="41">
                  <c:v>373100</c:v>
                </c:pt>
                <c:pt idx="42">
                  <c:v>355000</c:v>
                </c:pt>
                <c:pt idx="43">
                  <c:v>352730</c:v>
                </c:pt>
                <c:pt idx="44">
                  <c:v>319310</c:v>
                </c:pt>
                <c:pt idx="45">
                  <c:v>307210</c:v>
                </c:pt>
                <c:pt idx="46">
                  <c:v>287880</c:v>
                </c:pt>
                <c:pt idx="47">
                  <c:v>283060</c:v>
                </c:pt>
                <c:pt idx="48">
                  <c:v>249960</c:v>
                </c:pt>
                <c:pt idx="49">
                  <c:v>245230</c:v>
                </c:pt>
                <c:pt idx="50">
                  <c:v>249790</c:v>
                </c:pt>
                <c:pt idx="51">
                  <c:v>253110</c:v>
                </c:pt>
                <c:pt idx="52">
                  <c:v>263440</c:v>
                </c:pt>
                <c:pt idx="53">
                  <c:v>274640</c:v>
                </c:pt>
                <c:pt idx="54">
                  <c:v>285310</c:v>
                </c:pt>
                <c:pt idx="55">
                  <c:v>293400</c:v>
                </c:pt>
                <c:pt idx="56">
                  <c:v>296610</c:v>
                </c:pt>
                <c:pt idx="57">
                  <c:v>297500</c:v>
                </c:pt>
                <c:pt idx="58">
                  <c:v>304550</c:v>
                </c:pt>
                <c:pt idx="59">
                  <c:v>306860</c:v>
                </c:pt>
                <c:pt idx="60">
                  <c:v>284600</c:v>
                </c:pt>
                <c:pt idx="61">
                  <c:v>279850</c:v>
                </c:pt>
                <c:pt idx="62">
                  <c:v>300090</c:v>
                </c:pt>
                <c:pt idx="63">
                  <c:v>307000</c:v>
                </c:pt>
                <c:pt idx="64">
                  <c:v>327460</c:v>
                </c:pt>
                <c:pt idx="65">
                  <c:v>313890</c:v>
                </c:pt>
                <c:pt idx="66">
                  <c:v>318550</c:v>
                </c:pt>
                <c:pt idx="67">
                  <c:v>320860</c:v>
                </c:pt>
                <c:pt idx="68">
                  <c:v>313460</c:v>
                </c:pt>
                <c:pt idx="69">
                  <c:v>305150</c:v>
                </c:pt>
                <c:pt idx="70">
                  <c:v>296480</c:v>
                </c:pt>
                <c:pt idx="71">
                  <c:v>304770</c:v>
                </c:pt>
                <c:pt idx="72">
                  <c:v>279220</c:v>
                </c:pt>
                <c:pt idx="73">
                  <c:v>271370</c:v>
                </c:pt>
                <c:pt idx="74">
                  <c:v>286550</c:v>
                </c:pt>
                <c:pt idx="75">
                  <c:v>294140</c:v>
                </c:pt>
                <c:pt idx="76">
                  <c:v>292850</c:v>
                </c:pt>
                <c:pt idx="77">
                  <c:v>296410</c:v>
                </c:pt>
                <c:pt idx="78">
                  <c:v>296160</c:v>
                </c:pt>
                <c:pt idx="79">
                  <c:v>297660</c:v>
                </c:pt>
                <c:pt idx="80">
                  <c:v>288700</c:v>
                </c:pt>
                <c:pt idx="81">
                  <c:v>277450</c:v>
                </c:pt>
                <c:pt idx="82">
                  <c:v>279910</c:v>
                </c:pt>
                <c:pt idx="83">
                  <c:v>288950</c:v>
                </c:pt>
                <c:pt idx="84">
                  <c:v>271490</c:v>
                </c:pt>
                <c:pt idx="85">
                  <c:v>268810</c:v>
                </c:pt>
                <c:pt idx="86">
                  <c:v>295630</c:v>
                </c:pt>
                <c:pt idx="87">
                  <c:v>312500</c:v>
                </c:pt>
                <c:pt idx="88">
                  <c:v>316460</c:v>
                </c:pt>
                <c:pt idx="89">
                  <c:v>320990</c:v>
                </c:pt>
                <c:pt idx="90">
                  <c:v>334220</c:v>
                </c:pt>
                <c:pt idx="91">
                  <c:v>343800</c:v>
                </c:pt>
                <c:pt idx="92">
                  <c:v>344760</c:v>
                </c:pt>
                <c:pt idx="93">
                  <c:v>340910</c:v>
                </c:pt>
                <c:pt idx="94">
                  <c:v>345560</c:v>
                </c:pt>
                <c:pt idx="95">
                  <c:v>365840</c:v>
                </c:pt>
                <c:pt idx="96">
                  <c:v>336650</c:v>
                </c:pt>
                <c:pt idx="97">
                  <c:v>333180.31969510973</c:v>
                </c:pt>
                <c:pt idx="98">
                  <c:v>379000</c:v>
                </c:pt>
                <c:pt idx="99">
                  <c:v>402830</c:v>
                </c:pt>
                <c:pt idx="100">
                  <c:v>417140</c:v>
                </c:pt>
                <c:pt idx="101">
                  <c:v>428700</c:v>
                </c:pt>
                <c:pt idx="102">
                  <c:v>433740</c:v>
                </c:pt>
                <c:pt idx="103">
                  <c:v>441010</c:v>
                </c:pt>
                <c:pt idx="104">
                  <c:v>428900</c:v>
                </c:pt>
                <c:pt idx="105">
                  <c:v>427540</c:v>
                </c:pt>
                <c:pt idx="106">
                  <c:v>423090</c:v>
                </c:pt>
                <c:pt idx="107">
                  <c:v>438790</c:v>
                </c:pt>
                <c:pt idx="108">
                  <c:v>412820</c:v>
                </c:pt>
                <c:pt idx="109">
                  <c:v>406460</c:v>
                </c:pt>
                <c:pt idx="110">
                  <c:v>437100</c:v>
                </c:pt>
                <c:pt idx="111">
                  <c:v>448720</c:v>
                </c:pt>
                <c:pt idx="112">
                  <c:v>465470</c:v>
                </c:pt>
                <c:pt idx="113">
                  <c:v>457700</c:v>
                </c:pt>
                <c:pt idx="114">
                  <c:v>463330</c:v>
                </c:pt>
                <c:pt idx="115">
                  <c:v>481250</c:v>
                </c:pt>
                <c:pt idx="116">
                  <c:v>462380</c:v>
                </c:pt>
                <c:pt idx="117">
                  <c:v>450460</c:v>
                </c:pt>
                <c:pt idx="118">
                  <c:v>444629.86574480293</c:v>
                </c:pt>
                <c:pt idx="119">
                  <c:v>453270</c:v>
                </c:pt>
                <c:pt idx="120">
                  <c:v>428980</c:v>
                </c:pt>
                <c:pt idx="121">
                  <c:v>429930</c:v>
                </c:pt>
                <c:pt idx="122">
                  <c:v>464640</c:v>
                </c:pt>
                <c:pt idx="123">
                  <c:v>484370</c:v>
                </c:pt>
                <c:pt idx="124">
                  <c:v>489190</c:v>
                </c:pt>
                <c:pt idx="125">
                  <c:v>492320</c:v>
                </c:pt>
                <c:pt idx="126">
                  <c:v>490780</c:v>
                </c:pt>
                <c:pt idx="127">
                  <c:v>497520</c:v>
                </c:pt>
                <c:pt idx="128">
                  <c:v>482150</c:v>
                </c:pt>
                <c:pt idx="129">
                  <c:v>478780</c:v>
                </c:pt>
                <c:pt idx="130">
                  <c:v>478140</c:v>
                </c:pt>
                <c:pt idx="131">
                  <c:v>489770</c:v>
                </c:pt>
                <c:pt idx="132">
                  <c:v>467160</c:v>
                </c:pt>
                <c:pt idx="133">
                  <c:v>444780</c:v>
                </c:pt>
                <c:pt idx="134">
                  <c:v>484120</c:v>
                </c:pt>
                <c:pt idx="135">
                  <c:v>509240</c:v>
                </c:pt>
                <c:pt idx="136">
                  <c:v>519930</c:v>
                </c:pt>
                <c:pt idx="137">
                  <c:v>518980</c:v>
                </c:pt>
                <c:pt idx="138">
                  <c:v>511420</c:v>
                </c:pt>
                <c:pt idx="139">
                  <c:v>527490</c:v>
                </c:pt>
                <c:pt idx="140">
                  <c:v>516450</c:v>
                </c:pt>
                <c:pt idx="141">
                  <c:v>515170</c:v>
                </c:pt>
                <c:pt idx="142">
                  <c:v>502490</c:v>
                </c:pt>
                <c:pt idx="143">
                  <c:v>510560</c:v>
                </c:pt>
                <c:pt idx="144">
                  <c:v>491840</c:v>
                </c:pt>
                <c:pt idx="145">
                  <c:v>480270</c:v>
                </c:pt>
                <c:pt idx="146">
                  <c:v>518600</c:v>
                </c:pt>
                <c:pt idx="147">
                  <c:v>537950</c:v>
                </c:pt>
                <c:pt idx="148">
                  <c:v>550240</c:v>
                </c:pt>
                <c:pt idx="149">
                  <c:v>555420</c:v>
                </c:pt>
                <c:pt idx="150">
                  <c:v>549470</c:v>
                </c:pt>
                <c:pt idx="151">
                  <c:v>565320</c:v>
                </c:pt>
                <c:pt idx="152">
                  <c:v>555400</c:v>
                </c:pt>
                <c:pt idx="153">
                  <c:v>546430</c:v>
                </c:pt>
                <c:pt idx="154">
                  <c:v>546820</c:v>
                </c:pt>
                <c:pt idx="155">
                  <c:v>549550</c:v>
                </c:pt>
                <c:pt idx="156">
                  <c:v>527780</c:v>
                </c:pt>
                <c:pt idx="157">
                  <c:v>522440</c:v>
                </c:pt>
                <c:pt idx="158">
                  <c:v>564820</c:v>
                </c:pt>
                <c:pt idx="159">
                  <c:v>584460</c:v>
                </c:pt>
                <c:pt idx="160">
                  <c:v>600860</c:v>
                </c:pt>
                <c:pt idx="161">
                  <c:v>601910</c:v>
                </c:pt>
                <c:pt idx="162">
                  <c:v>591230</c:v>
                </c:pt>
                <c:pt idx="163">
                  <c:v>595920</c:v>
                </c:pt>
                <c:pt idx="164">
                  <c:v>578420</c:v>
                </c:pt>
                <c:pt idx="165">
                  <c:v>571070</c:v>
                </c:pt>
                <c:pt idx="166">
                  <c:v>554240</c:v>
                </c:pt>
                <c:pt idx="167">
                  <c:v>557740</c:v>
                </c:pt>
                <c:pt idx="168">
                  <c:v>536830</c:v>
                </c:pt>
                <c:pt idx="169">
                  <c:v>534120</c:v>
                </c:pt>
                <c:pt idx="170">
                  <c:v>565740</c:v>
                </c:pt>
                <c:pt idx="171">
                  <c:v>603030</c:v>
                </c:pt>
                <c:pt idx="172">
                  <c:v>610940</c:v>
                </c:pt>
                <c:pt idx="173">
                  <c:v>610720</c:v>
                </c:pt>
                <c:pt idx="174">
                  <c:v>607990</c:v>
                </c:pt>
                <c:pt idx="175">
                  <c:v>617410</c:v>
                </c:pt>
                <c:pt idx="176">
                  <c:v>605680</c:v>
                </c:pt>
                <c:pt idx="177">
                  <c:v>605280</c:v>
                </c:pt>
                <c:pt idx="178">
                  <c:v>589770</c:v>
                </c:pt>
                <c:pt idx="179">
                  <c:v>614880</c:v>
                </c:pt>
                <c:pt idx="180">
                  <c:v>575160</c:v>
                </c:pt>
                <c:pt idx="181">
                  <c:v>579770</c:v>
                </c:pt>
                <c:pt idx="182">
                  <c:v>612440</c:v>
                </c:pt>
                <c:pt idx="183">
                  <c:v>606410</c:v>
                </c:pt>
                <c:pt idx="184">
                  <c:v>588070</c:v>
                </c:pt>
                <c:pt idx="185">
                  <c:v>626170</c:v>
                </c:pt>
                <c:pt idx="186">
                  <c:v>666320</c:v>
                </c:pt>
                <c:pt idx="187">
                  <c:v>706900</c:v>
                </c:pt>
                <c:pt idx="188">
                  <c:v>712430</c:v>
                </c:pt>
                <c:pt idx="189">
                  <c:v>711300</c:v>
                </c:pt>
                <c:pt idx="190">
                  <c:v>698980</c:v>
                </c:pt>
                <c:pt idx="191">
                  <c:v>717930</c:v>
                </c:pt>
                <c:pt idx="192">
                  <c:v>700150</c:v>
                </c:pt>
                <c:pt idx="193">
                  <c:v>699720</c:v>
                </c:pt>
                <c:pt idx="194">
                  <c:v>759890</c:v>
                </c:pt>
                <c:pt idx="195">
                  <c:v>808410</c:v>
                </c:pt>
                <c:pt idx="196">
                  <c:v>813820</c:v>
                </c:pt>
                <c:pt idx="197">
                  <c:v>817290</c:v>
                </c:pt>
                <c:pt idx="198">
                  <c:v>808660</c:v>
                </c:pt>
                <c:pt idx="199">
                  <c:v>825340</c:v>
                </c:pt>
                <c:pt idx="200">
                  <c:v>806060</c:v>
                </c:pt>
                <c:pt idx="201">
                  <c:v>796450</c:v>
                </c:pt>
                <c:pt idx="202">
                  <c:v>779980</c:v>
                </c:pt>
                <c:pt idx="203">
                  <c:v>795430</c:v>
                </c:pt>
                <c:pt idx="204">
                  <c:v>767130</c:v>
                </c:pt>
                <c:pt idx="205">
                  <c:v>772180</c:v>
                </c:pt>
                <c:pt idx="206">
                  <c:v>851130</c:v>
                </c:pt>
                <c:pt idx="207">
                  <c:v>877390</c:v>
                </c:pt>
                <c:pt idx="208">
                  <c:v>893200</c:v>
                </c:pt>
                <c:pt idx="209">
                  <c:v>858800</c:v>
                </c:pt>
                <c:pt idx="210">
                  <c:v>830740</c:v>
                </c:pt>
                <c:pt idx="211">
                  <c:v>834740</c:v>
                </c:pt>
                <c:pt idx="212">
                  <c:v>817150</c:v>
                </c:pt>
                <c:pt idx="213">
                  <c:v>798140</c:v>
                </c:pt>
                <c:pt idx="214">
                  <c:v>774150</c:v>
                </c:pt>
                <c:pt idx="215">
                  <c:v>770490</c:v>
                </c:pt>
                <c:pt idx="216">
                  <c:v>751700</c:v>
                </c:pt>
                <c:pt idx="217">
                  <c:v>735300</c:v>
                </c:pt>
                <c:pt idx="218">
                  <c:v>791490</c:v>
                </c:pt>
                <c:pt idx="219">
                  <c:v>811510</c:v>
                </c:pt>
                <c:pt idx="220">
                  <c:v>836110</c:v>
                </c:pt>
                <c:pt idx="221">
                  <c:v>838260</c:v>
                </c:pt>
                <c:pt idx="222">
                  <c:v>832400</c:v>
                </c:pt>
                <c:pt idx="223">
                  <c:v>859800</c:v>
                </c:pt>
                <c:pt idx="224">
                  <c:v>843340</c:v>
                </c:pt>
                <c:pt idx="225">
                  <c:v>840360</c:v>
                </c:pt>
                <c:pt idx="226">
                  <c:v>822200</c:v>
                </c:pt>
                <c:pt idx="227">
                  <c:v>819740</c:v>
                </c:pt>
                <c:pt idx="228">
                  <c:v>789480</c:v>
                </c:pt>
                <c:pt idx="229">
                  <c:v>806490</c:v>
                </c:pt>
                <c:pt idx="230">
                  <c:v>854450</c:v>
                </c:pt>
                <c:pt idx="231">
                  <c:v>904210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175-40C6-495D-9417-B6D6D2AD2E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axId val="114489216"/>
        <c:axId val="114490752"/>
      </c:barChart>
      <c:dateAx>
        <c:axId val="114489216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ln>
            <a:solidFill>
              <a:schemeClr val="tx2">
                <a:lumMod val="75000"/>
              </a:schemeClr>
            </a:solidFill>
          </a:ln>
        </c:spPr>
        <c:crossAx val="114490752"/>
        <c:crosses val="autoZero"/>
        <c:auto val="1"/>
        <c:lblOffset val="100"/>
        <c:baseTimeUnit val="months"/>
        <c:majorUnit val="8"/>
        <c:majorTimeUnit val="months"/>
      </c:dateAx>
      <c:valAx>
        <c:axId val="114490752"/>
        <c:scaling>
          <c:orientation val="minMax"/>
        </c:scaling>
        <c:delete val="0"/>
        <c:axPos val="l"/>
        <c:numFmt formatCode="_(&quot;$&quot;* #,##0_);_(&quot;$&quot;* \(#,##0\);_(&quot;$&quot;* &quot;-&quot;??_);_(@_)" sourceLinked="1"/>
        <c:majorTickMark val="out"/>
        <c:minorTickMark val="none"/>
        <c:tickLblPos val="nextTo"/>
        <c:spPr>
          <a:ln>
            <a:solidFill>
              <a:schemeClr val="tx2">
                <a:lumMod val="75000"/>
              </a:schemeClr>
            </a:solidFill>
          </a:ln>
        </c:spPr>
        <c:crossAx val="114489216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2000">
          <a:solidFill>
            <a:schemeClr val="tx1"/>
          </a:solidFill>
          <a:latin typeface="Century Gothic" panose="020B0502020202020204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 sz="1920" b="0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</a:rPr>
              <a:t>California Outstanding Mortgages by Loan to Value Ratio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'LTV Chart'!$I$2</c:f>
              <c:strCache>
                <c:ptCount val="1"/>
                <c:pt idx="0">
                  <c:v>&lt; 60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'LTV Chart'!$J$1:$K$1</c:f>
              <c:strCache>
                <c:ptCount val="2"/>
                <c:pt idx="0">
                  <c:v>2013Q1</c:v>
                </c:pt>
                <c:pt idx="1">
                  <c:v>2023Q4</c:v>
                </c:pt>
              </c:strCache>
            </c:strRef>
          </c:cat>
          <c:val>
            <c:numRef>
              <c:f>'LTV Chart'!$J$2:$K$2</c:f>
              <c:numCache>
                <c:formatCode>General</c:formatCode>
                <c:ptCount val="2"/>
                <c:pt idx="0">
                  <c:v>38.299999999999997</c:v>
                </c:pt>
                <c:pt idx="1">
                  <c:v>78.099999999999994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99-4A9D-8EA0-47E478408179}"/>
            </c:ext>
          </c:extLst>
        </c:ser>
        <c:ser>
          <c:idx val="1"/>
          <c:order val="1"/>
          <c:tx>
            <c:strRef>
              <c:f>'LTV Chart'!$I$3</c:f>
              <c:strCache>
                <c:ptCount val="1"/>
                <c:pt idx="0">
                  <c:v>61-70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'LTV Chart'!$J$1:$K$1</c:f>
              <c:strCache>
                <c:ptCount val="2"/>
                <c:pt idx="0">
                  <c:v>2013Q1</c:v>
                </c:pt>
                <c:pt idx="1">
                  <c:v>2023Q4</c:v>
                </c:pt>
              </c:strCache>
            </c:strRef>
          </c:cat>
          <c:val>
            <c:numRef>
              <c:f>'LTV Chart'!$J$3:$K$3</c:f>
              <c:numCache>
                <c:formatCode>General</c:formatCode>
                <c:ptCount val="2"/>
                <c:pt idx="0">
                  <c:v>11</c:v>
                </c:pt>
                <c:pt idx="1">
                  <c:v>10.3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99-4A9D-8EA0-47E478408179}"/>
            </c:ext>
          </c:extLst>
        </c:ser>
        <c:ser>
          <c:idx val="2"/>
          <c:order val="2"/>
          <c:tx>
            <c:strRef>
              <c:f>'LTV Chart'!$I$4</c:f>
              <c:strCache>
                <c:ptCount val="1"/>
                <c:pt idx="0">
                  <c:v>71-80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'LTV Chart'!$J$1:$K$1</c:f>
              <c:strCache>
                <c:ptCount val="2"/>
                <c:pt idx="0">
                  <c:v>2013Q1</c:v>
                </c:pt>
                <c:pt idx="1">
                  <c:v>2023Q4</c:v>
                </c:pt>
              </c:strCache>
            </c:strRef>
          </c:cat>
          <c:val>
            <c:numRef>
              <c:f>'LTV Chart'!$J$4:$K$4</c:f>
              <c:numCache>
                <c:formatCode>General</c:formatCode>
                <c:ptCount val="2"/>
                <c:pt idx="0">
                  <c:v>13.6</c:v>
                </c:pt>
                <c:pt idx="1">
                  <c:v>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99-4A9D-8EA0-47E478408179}"/>
            </c:ext>
          </c:extLst>
        </c:ser>
        <c:ser>
          <c:idx val="3"/>
          <c:order val="3"/>
          <c:tx>
            <c:strRef>
              <c:f>'LTV Chart'!$I$5</c:f>
              <c:strCache>
                <c:ptCount val="1"/>
                <c:pt idx="0">
                  <c:v>81-90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'LTV Chart'!$J$1:$K$1</c:f>
              <c:strCache>
                <c:ptCount val="2"/>
                <c:pt idx="0">
                  <c:v>2013Q1</c:v>
                </c:pt>
                <c:pt idx="1">
                  <c:v>2023Q4</c:v>
                </c:pt>
              </c:strCache>
            </c:strRef>
          </c:cat>
          <c:val>
            <c:numRef>
              <c:f>'LTV Chart'!$J$5:$K$5</c:f>
              <c:numCache>
                <c:formatCode>General</c:formatCode>
                <c:ptCount val="2"/>
                <c:pt idx="0">
                  <c:v>10.3</c:v>
                </c:pt>
                <c:pt idx="1">
                  <c:v>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499-4A9D-8EA0-47E478408179}"/>
            </c:ext>
          </c:extLst>
        </c:ser>
        <c:ser>
          <c:idx val="4"/>
          <c:order val="4"/>
          <c:tx>
            <c:strRef>
              <c:f>'LTV Chart'!$I$6</c:f>
              <c:strCache>
                <c:ptCount val="1"/>
                <c:pt idx="0">
                  <c:v>91-100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2.7565472990524607E-2"/>
                  <c:y val="-2.20165908026893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499-4A9D-8EA0-47E478408179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'LTV Chart'!$J$1:$K$1</c:f>
              <c:strCache>
                <c:ptCount val="2"/>
                <c:pt idx="0">
                  <c:v>2013Q1</c:v>
                </c:pt>
                <c:pt idx="1">
                  <c:v>2023Q4</c:v>
                </c:pt>
              </c:strCache>
            </c:strRef>
          </c:cat>
          <c:val>
            <c:numRef>
              <c:f>'LTV Chart'!$J$6:$K$6</c:f>
              <c:numCache>
                <c:formatCode>General</c:formatCode>
                <c:ptCount val="2"/>
                <c:pt idx="0">
                  <c:v>11</c:v>
                </c:pt>
                <c:pt idx="1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99-4A9D-8EA0-47E478408179}"/>
            </c:ext>
          </c:extLst>
        </c:ser>
        <c:ser>
          <c:idx val="5"/>
          <c:order val="5"/>
          <c:tx>
            <c:strRef>
              <c:f>'LTV Chart'!$I$7</c:f>
              <c:strCache>
                <c:ptCount val="1"/>
                <c:pt idx="0">
                  <c:v>100+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7.7183324373467739E-3"/>
                  <c:y val="-7.2055129549827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499-4A9D-8EA0-47E478408179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'LTV Chart'!$J$1:$K$1</c:f>
              <c:strCache>
                <c:ptCount val="2"/>
                <c:pt idx="0">
                  <c:v>2013Q1</c:v>
                </c:pt>
                <c:pt idx="1">
                  <c:v>2023Q4</c:v>
                </c:pt>
              </c:strCache>
            </c:strRef>
          </c:cat>
          <c:val>
            <c:numRef>
              <c:f>'LTV Chart'!$J$7:$K$7</c:f>
              <c:numCache>
                <c:formatCode>General</c:formatCode>
                <c:ptCount val="2"/>
                <c:pt idx="0">
                  <c:v>15.6</c:v>
                </c:pt>
                <c:pt idx="1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499-4A9D-8EA0-47E4784081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0786416"/>
        <c:axId val="120122656"/>
      </c:barChart>
      <c:catAx>
        <c:axId val="120786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20122656"/>
        <c:crosses val="autoZero"/>
        <c:auto val="1"/>
        <c:lblAlgn val="ctr"/>
        <c:lblOffset val="100"/>
        <c:noMultiLvlLbl val="0"/>
      </c:catAx>
      <c:valAx>
        <c:axId val="12012265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20786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600"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ea typeface="+mn-ea"/>
                <a:cs typeface="+mn-cs"/>
              </a:defRPr>
            </a:pPr>
            <a:r>
              <a:rPr lang="en-US" dirty="0"/>
              <a:t>California Mortgage Delinquency Rate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30-60 Days</c:v>
                </c:pt>
              </c:strCache>
            </c:strRef>
          </c:tx>
          <c:spPr>
            <a:solidFill>
              <a:srgbClr val="769AE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2"/>
            <c:bubble3D val="0"/>
            <c:spPr>
              <a:solidFill>
                <a:srgbClr val="769AE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2A1-4A04-AE12-33C9DEC4612C}"/>
              </c:ext>
            </c:extLst>
          </c:dPt>
          <c:cat>
            <c:strRef>
              <c:f>Sheet1!$A$2:$A$207</c:f>
              <c:strCache>
                <c:ptCount val="206"/>
                <c:pt idx="0">
                  <c:v>1972Q4</c:v>
                </c:pt>
                <c:pt idx="1">
                  <c:v>1973Q1</c:v>
                </c:pt>
                <c:pt idx="2">
                  <c:v>1973Q2</c:v>
                </c:pt>
                <c:pt idx="3">
                  <c:v>1973Q3</c:v>
                </c:pt>
                <c:pt idx="4">
                  <c:v>1973Q4</c:v>
                </c:pt>
                <c:pt idx="5">
                  <c:v>1974Q1</c:v>
                </c:pt>
                <c:pt idx="6">
                  <c:v>1974Q2</c:v>
                </c:pt>
                <c:pt idx="7">
                  <c:v>1974Q3</c:v>
                </c:pt>
                <c:pt idx="8">
                  <c:v>1974Q4</c:v>
                </c:pt>
                <c:pt idx="9">
                  <c:v>1975Q1</c:v>
                </c:pt>
                <c:pt idx="10">
                  <c:v>1975Q2</c:v>
                </c:pt>
                <c:pt idx="11">
                  <c:v>1975Q3</c:v>
                </c:pt>
                <c:pt idx="12">
                  <c:v>1975Q4</c:v>
                </c:pt>
                <c:pt idx="13">
                  <c:v>1976Q1</c:v>
                </c:pt>
                <c:pt idx="14">
                  <c:v>1976Q2</c:v>
                </c:pt>
                <c:pt idx="15">
                  <c:v>1976Q3</c:v>
                </c:pt>
                <c:pt idx="16">
                  <c:v>1976Q4</c:v>
                </c:pt>
                <c:pt idx="17">
                  <c:v>1977Q1</c:v>
                </c:pt>
                <c:pt idx="18">
                  <c:v>1977Q2</c:v>
                </c:pt>
                <c:pt idx="19">
                  <c:v>1977Q3</c:v>
                </c:pt>
                <c:pt idx="20">
                  <c:v>1977Q4</c:v>
                </c:pt>
                <c:pt idx="21">
                  <c:v>1978Q1</c:v>
                </c:pt>
                <c:pt idx="22">
                  <c:v>1978Q2</c:v>
                </c:pt>
                <c:pt idx="23">
                  <c:v>1978Q3</c:v>
                </c:pt>
                <c:pt idx="24">
                  <c:v>1978Q4</c:v>
                </c:pt>
                <c:pt idx="25">
                  <c:v>1979Q1</c:v>
                </c:pt>
                <c:pt idx="26">
                  <c:v>1979Q2</c:v>
                </c:pt>
                <c:pt idx="27">
                  <c:v>1979Q3</c:v>
                </c:pt>
                <c:pt idx="28">
                  <c:v>1979Q4</c:v>
                </c:pt>
                <c:pt idx="29">
                  <c:v>1980Q1</c:v>
                </c:pt>
                <c:pt idx="30">
                  <c:v>1980Q2</c:v>
                </c:pt>
                <c:pt idx="31">
                  <c:v>1980Q3</c:v>
                </c:pt>
                <c:pt idx="32">
                  <c:v>1980Q4</c:v>
                </c:pt>
                <c:pt idx="33">
                  <c:v>1981Q1</c:v>
                </c:pt>
                <c:pt idx="34">
                  <c:v>1981Q2</c:v>
                </c:pt>
                <c:pt idx="35">
                  <c:v>1981Q3</c:v>
                </c:pt>
                <c:pt idx="36">
                  <c:v>1981Q4</c:v>
                </c:pt>
                <c:pt idx="37">
                  <c:v>1982Q1</c:v>
                </c:pt>
                <c:pt idx="38">
                  <c:v>1982Q2</c:v>
                </c:pt>
                <c:pt idx="39">
                  <c:v>1982Q3</c:v>
                </c:pt>
                <c:pt idx="40">
                  <c:v>1982Q4</c:v>
                </c:pt>
                <c:pt idx="41">
                  <c:v>1983Q1</c:v>
                </c:pt>
                <c:pt idx="42">
                  <c:v>1983Q2</c:v>
                </c:pt>
                <c:pt idx="43">
                  <c:v>1983Q3</c:v>
                </c:pt>
                <c:pt idx="44">
                  <c:v>1983Q4</c:v>
                </c:pt>
                <c:pt idx="45">
                  <c:v>1984Q1</c:v>
                </c:pt>
                <c:pt idx="46">
                  <c:v>1984Q2</c:v>
                </c:pt>
                <c:pt idx="47">
                  <c:v>1984Q3</c:v>
                </c:pt>
                <c:pt idx="48">
                  <c:v>1984Q4</c:v>
                </c:pt>
                <c:pt idx="49">
                  <c:v>1985Q1</c:v>
                </c:pt>
                <c:pt idx="50">
                  <c:v>1985Q2</c:v>
                </c:pt>
                <c:pt idx="51">
                  <c:v>1985Q3</c:v>
                </c:pt>
                <c:pt idx="52">
                  <c:v>1985Q4</c:v>
                </c:pt>
                <c:pt idx="53">
                  <c:v>1986Q1</c:v>
                </c:pt>
                <c:pt idx="54">
                  <c:v>1986Q2</c:v>
                </c:pt>
                <c:pt idx="55">
                  <c:v>1986Q3</c:v>
                </c:pt>
                <c:pt idx="56">
                  <c:v>1986Q4</c:v>
                </c:pt>
                <c:pt idx="57">
                  <c:v>1987Q1</c:v>
                </c:pt>
                <c:pt idx="58">
                  <c:v>1987Q2</c:v>
                </c:pt>
                <c:pt idx="59">
                  <c:v>1987Q3</c:v>
                </c:pt>
                <c:pt idx="60">
                  <c:v>1987Q4</c:v>
                </c:pt>
                <c:pt idx="61">
                  <c:v>1988Q1</c:v>
                </c:pt>
                <c:pt idx="62">
                  <c:v>1988Q2</c:v>
                </c:pt>
                <c:pt idx="63">
                  <c:v>1988Q3</c:v>
                </c:pt>
                <c:pt idx="64">
                  <c:v>1988Q4</c:v>
                </c:pt>
                <c:pt idx="65">
                  <c:v>1989Q1</c:v>
                </c:pt>
                <c:pt idx="66">
                  <c:v>1989Q2</c:v>
                </c:pt>
                <c:pt idx="67">
                  <c:v>1989Q3</c:v>
                </c:pt>
                <c:pt idx="68">
                  <c:v>1989Q4</c:v>
                </c:pt>
                <c:pt idx="69">
                  <c:v>1990Q1</c:v>
                </c:pt>
                <c:pt idx="70">
                  <c:v>1990Q2</c:v>
                </c:pt>
                <c:pt idx="71">
                  <c:v>1990Q3</c:v>
                </c:pt>
                <c:pt idx="72">
                  <c:v>1990Q4</c:v>
                </c:pt>
                <c:pt idx="73">
                  <c:v>1991Q1</c:v>
                </c:pt>
                <c:pt idx="74">
                  <c:v>1991Q2</c:v>
                </c:pt>
                <c:pt idx="75">
                  <c:v>1991Q3</c:v>
                </c:pt>
                <c:pt idx="76">
                  <c:v>1991Q4</c:v>
                </c:pt>
                <c:pt idx="77">
                  <c:v>1992Q1</c:v>
                </c:pt>
                <c:pt idx="78">
                  <c:v>1992Q2</c:v>
                </c:pt>
                <c:pt idx="79">
                  <c:v>1992Q3</c:v>
                </c:pt>
                <c:pt idx="80">
                  <c:v>1992Q4</c:v>
                </c:pt>
                <c:pt idx="81">
                  <c:v>1993Q1</c:v>
                </c:pt>
                <c:pt idx="82">
                  <c:v>1993Q2</c:v>
                </c:pt>
                <c:pt idx="83">
                  <c:v>1993Q3</c:v>
                </c:pt>
                <c:pt idx="84">
                  <c:v>1993Q4</c:v>
                </c:pt>
                <c:pt idx="85">
                  <c:v>1994Q1</c:v>
                </c:pt>
                <c:pt idx="86">
                  <c:v>1994Q2</c:v>
                </c:pt>
                <c:pt idx="87">
                  <c:v>1994Q3</c:v>
                </c:pt>
                <c:pt idx="88">
                  <c:v>1994Q4</c:v>
                </c:pt>
                <c:pt idx="89">
                  <c:v>1995Q1</c:v>
                </c:pt>
                <c:pt idx="90">
                  <c:v>1995Q2</c:v>
                </c:pt>
                <c:pt idx="91">
                  <c:v>1995Q3</c:v>
                </c:pt>
                <c:pt idx="92">
                  <c:v>1995Q4</c:v>
                </c:pt>
                <c:pt idx="93">
                  <c:v>1996Q1</c:v>
                </c:pt>
                <c:pt idx="94">
                  <c:v>1996Q2</c:v>
                </c:pt>
                <c:pt idx="95">
                  <c:v>1996Q3</c:v>
                </c:pt>
                <c:pt idx="96">
                  <c:v>1996Q4</c:v>
                </c:pt>
                <c:pt idx="97">
                  <c:v>1997Q1</c:v>
                </c:pt>
                <c:pt idx="98">
                  <c:v>1997Q2</c:v>
                </c:pt>
                <c:pt idx="99">
                  <c:v>1997Q3</c:v>
                </c:pt>
                <c:pt idx="100">
                  <c:v>1997Q4</c:v>
                </c:pt>
                <c:pt idx="101">
                  <c:v>1998Q1</c:v>
                </c:pt>
                <c:pt idx="102">
                  <c:v>1998Q2</c:v>
                </c:pt>
                <c:pt idx="103">
                  <c:v>1998Q3</c:v>
                </c:pt>
                <c:pt idx="104">
                  <c:v>1998Q4</c:v>
                </c:pt>
                <c:pt idx="105">
                  <c:v>1999Q1</c:v>
                </c:pt>
                <c:pt idx="106">
                  <c:v>1999Q2</c:v>
                </c:pt>
                <c:pt idx="107">
                  <c:v>1999Q3</c:v>
                </c:pt>
                <c:pt idx="108">
                  <c:v>1999Q4</c:v>
                </c:pt>
                <c:pt idx="109">
                  <c:v>2000Q1</c:v>
                </c:pt>
                <c:pt idx="110">
                  <c:v>2000Q2</c:v>
                </c:pt>
                <c:pt idx="111">
                  <c:v>2000Q3</c:v>
                </c:pt>
                <c:pt idx="112">
                  <c:v>2000Q4</c:v>
                </c:pt>
                <c:pt idx="113">
                  <c:v>2001Q1</c:v>
                </c:pt>
                <c:pt idx="114">
                  <c:v>2001Q2</c:v>
                </c:pt>
                <c:pt idx="115">
                  <c:v>2001Q3</c:v>
                </c:pt>
                <c:pt idx="116">
                  <c:v>2001Q4</c:v>
                </c:pt>
                <c:pt idx="117">
                  <c:v>2002Q1</c:v>
                </c:pt>
                <c:pt idx="118">
                  <c:v>2002Q2</c:v>
                </c:pt>
                <c:pt idx="119">
                  <c:v>2002Q3</c:v>
                </c:pt>
                <c:pt idx="120">
                  <c:v>2002Q4</c:v>
                </c:pt>
                <c:pt idx="121">
                  <c:v>2003Q1</c:v>
                </c:pt>
                <c:pt idx="122">
                  <c:v>2003Q2</c:v>
                </c:pt>
                <c:pt idx="123">
                  <c:v>2003Q3</c:v>
                </c:pt>
                <c:pt idx="124">
                  <c:v>2003Q4</c:v>
                </c:pt>
                <c:pt idx="125">
                  <c:v>2004Q1</c:v>
                </c:pt>
                <c:pt idx="126">
                  <c:v>2004Q2</c:v>
                </c:pt>
                <c:pt idx="127">
                  <c:v>2004Q3</c:v>
                </c:pt>
                <c:pt idx="128">
                  <c:v>2004Q4</c:v>
                </c:pt>
                <c:pt idx="129">
                  <c:v>2005Q1</c:v>
                </c:pt>
                <c:pt idx="130">
                  <c:v>2005Q2</c:v>
                </c:pt>
                <c:pt idx="131">
                  <c:v>2005Q3</c:v>
                </c:pt>
                <c:pt idx="132">
                  <c:v>2005Q4</c:v>
                </c:pt>
                <c:pt idx="133">
                  <c:v>2006Q1</c:v>
                </c:pt>
                <c:pt idx="134">
                  <c:v>2006Q2</c:v>
                </c:pt>
                <c:pt idx="135">
                  <c:v>2006Q3</c:v>
                </c:pt>
                <c:pt idx="136">
                  <c:v>2006Q4</c:v>
                </c:pt>
                <c:pt idx="137">
                  <c:v>2007Q1</c:v>
                </c:pt>
                <c:pt idx="138">
                  <c:v>2007Q2</c:v>
                </c:pt>
                <c:pt idx="139">
                  <c:v>2007Q3</c:v>
                </c:pt>
                <c:pt idx="140">
                  <c:v>2007Q4</c:v>
                </c:pt>
                <c:pt idx="141">
                  <c:v>2008Q1</c:v>
                </c:pt>
                <c:pt idx="142">
                  <c:v>2008Q2</c:v>
                </c:pt>
                <c:pt idx="143">
                  <c:v>2008Q3</c:v>
                </c:pt>
                <c:pt idx="144">
                  <c:v>2008Q4</c:v>
                </c:pt>
                <c:pt idx="145">
                  <c:v>2009Q1</c:v>
                </c:pt>
                <c:pt idx="146">
                  <c:v>2009Q2</c:v>
                </c:pt>
                <c:pt idx="147">
                  <c:v>2009Q3</c:v>
                </c:pt>
                <c:pt idx="148">
                  <c:v>2009Q4</c:v>
                </c:pt>
                <c:pt idx="149">
                  <c:v>2010Q1</c:v>
                </c:pt>
                <c:pt idx="150">
                  <c:v>2010Q2</c:v>
                </c:pt>
                <c:pt idx="151">
                  <c:v>2010Q3</c:v>
                </c:pt>
                <c:pt idx="152">
                  <c:v>2010Q4</c:v>
                </c:pt>
                <c:pt idx="153">
                  <c:v>2011Q1</c:v>
                </c:pt>
                <c:pt idx="154">
                  <c:v>2011Q2</c:v>
                </c:pt>
                <c:pt idx="155">
                  <c:v>2011Q3</c:v>
                </c:pt>
                <c:pt idx="156">
                  <c:v>2011Q4</c:v>
                </c:pt>
                <c:pt idx="157">
                  <c:v>2012Q1</c:v>
                </c:pt>
                <c:pt idx="158">
                  <c:v>2012Q2</c:v>
                </c:pt>
                <c:pt idx="159">
                  <c:v>2012Q3</c:v>
                </c:pt>
                <c:pt idx="160">
                  <c:v>2012Q4</c:v>
                </c:pt>
                <c:pt idx="161">
                  <c:v>2013Q1</c:v>
                </c:pt>
                <c:pt idx="162">
                  <c:v>2013Q2</c:v>
                </c:pt>
                <c:pt idx="163">
                  <c:v>2013Q3</c:v>
                </c:pt>
                <c:pt idx="164">
                  <c:v>2013Q4</c:v>
                </c:pt>
                <c:pt idx="165">
                  <c:v>2014Q1</c:v>
                </c:pt>
                <c:pt idx="166">
                  <c:v>2014Q2</c:v>
                </c:pt>
                <c:pt idx="167">
                  <c:v>2014Q3</c:v>
                </c:pt>
                <c:pt idx="168">
                  <c:v>2014Q4</c:v>
                </c:pt>
                <c:pt idx="169">
                  <c:v>2015Q1</c:v>
                </c:pt>
                <c:pt idx="170">
                  <c:v>2015Q2</c:v>
                </c:pt>
                <c:pt idx="171">
                  <c:v>2015Q3</c:v>
                </c:pt>
                <c:pt idx="172">
                  <c:v>2015Q4</c:v>
                </c:pt>
                <c:pt idx="173">
                  <c:v>2016Q1</c:v>
                </c:pt>
                <c:pt idx="174">
                  <c:v>2016Q2</c:v>
                </c:pt>
                <c:pt idx="175">
                  <c:v>2016Q3</c:v>
                </c:pt>
                <c:pt idx="176">
                  <c:v>2016Q4</c:v>
                </c:pt>
                <c:pt idx="177">
                  <c:v>2017Q1</c:v>
                </c:pt>
                <c:pt idx="178">
                  <c:v>2017Q2</c:v>
                </c:pt>
                <c:pt idx="179">
                  <c:v>2017Q3</c:v>
                </c:pt>
                <c:pt idx="180">
                  <c:v>2017Q4</c:v>
                </c:pt>
                <c:pt idx="181">
                  <c:v>2018Q1</c:v>
                </c:pt>
                <c:pt idx="182">
                  <c:v>2018Q2</c:v>
                </c:pt>
                <c:pt idx="183">
                  <c:v>2018Q3</c:v>
                </c:pt>
                <c:pt idx="184">
                  <c:v>2018Q4</c:v>
                </c:pt>
                <c:pt idx="185">
                  <c:v>2019Q1</c:v>
                </c:pt>
                <c:pt idx="186">
                  <c:v>2019Q2</c:v>
                </c:pt>
                <c:pt idx="187">
                  <c:v>2019Q3</c:v>
                </c:pt>
                <c:pt idx="188">
                  <c:v>2019Q4</c:v>
                </c:pt>
                <c:pt idx="189">
                  <c:v>2020Q1</c:v>
                </c:pt>
                <c:pt idx="190">
                  <c:v>2020Q2</c:v>
                </c:pt>
                <c:pt idx="191">
                  <c:v>2020Q3</c:v>
                </c:pt>
                <c:pt idx="192">
                  <c:v>2020Q4</c:v>
                </c:pt>
                <c:pt idx="193">
                  <c:v>2021Q1</c:v>
                </c:pt>
                <c:pt idx="194">
                  <c:v>2021Q2</c:v>
                </c:pt>
                <c:pt idx="195">
                  <c:v>2021Q3</c:v>
                </c:pt>
                <c:pt idx="196">
                  <c:v>2021Q4</c:v>
                </c:pt>
                <c:pt idx="197">
                  <c:v>2022Q1</c:v>
                </c:pt>
                <c:pt idx="198">
                  <c:v>2022Q2</c:v>
                </c:pt>
                <c:pt idx="199">
                  <c:v>2022Q3</c:v>
                </c:pt>
                <c:pt idx="200">
                  <c:v>2022Q4</c:v>
                </c:pt>
                <c:pt idx="201">
                  <c:v>2023Q1</c:v>
                </c:pt>
                <c:pt idx="202">
                  <c:v>2023Q2</c:v>
                </c:pt>
                <c:pt idx="203">
                  <c:v>2023Q3</c:v>
                </c:pt>
                <c:pt idx="204">
                  <c:v>2023Q4</c:v>
                </c:pt>
                <c:pt idx="205">
                  <c:v>2024Q1</c:v>
                </c:pt>
              </c:strCache>
            </c:strRef>
          </c:cat>
          <c:val>
            <c:numRef>
              <c:f>Sheet1!$B$2:$B$207</c:f>
              <c:numCache>
                <c:formatCode>0</c:formatCode>
                <c:ptCount val="206"/>
                <c:pt idx="0">
                  <c:v>3.309999942779541</c:v>
                </c:pt>
                <c:pt idx="1">
                  <c:v>2.7100000381469731</c:v>
                </c:pt>
                <c:pt idx="2">
                  <c:v>3.0699999332427979</c:v>
                </c:pt>
                <c:pt idx="3">
                  <c:v>3.1800000667572021</c:v>
                </c:pt>
                <c:pt idx="4">
                  <c:v>3.3299999237060551</c:v>
                </c:pt>
                <c:pt idx="5">
                  <c:v>2.9000000953674321</c:v>
                </c:pt>
                <c:pt idx="6">
                  <c:v>3</c:v>
                </c:pt>
                <c:pt idx="7">
                  <c:v>3.089999914169312</c:v>
                </c:pt>
                <c:pt idx="8">
                  <c:v>3.25</c:v>
                </c:pt>
                <c:pt idx="9">
                  <c:v>2.8199999332427979</c:v>
                </c:pt>
                <c:pt idx="10">
                  <c:v>2.619999885559082</c:v>
                </c:pt>
                <c:pt idx="11">
                  <c:v>2.7899999618530269</c:v>
                </c:pt>
                <c:pt idx="12">
                  <c:v>3.1700000762939449</c:v>
                </c:pt>
                <c:pt idx="13">
                  <c:v>2.6400001049041748</c:v>
                </c:pt>
                <c:pt idx="14">
                  <c:v>2.839999914169312</c:v>
                </c:pt>
                <c:pt idx="15">
                  <c:v>3.1500000953674321</c:v>
                </c:pt>
                <c:pt idx="16">
                  <c:v>3.3499999046325679</c:v>
                </c:pt>
                <c:pt idx="17">
                  <c:v>2.6800000667572021</c:v>
                </c:pt>
                <c:pt idx="18">
                  <c:v>2.910000085830688</c:v>
                </c:pt>
                <c:pt idx="19">
                  <c:v>2.9200000762939449</c:v>
                </c:pt>
                <c:pt idx="20">
                  <c:v>3.2300000190734859</c:v>
                </c:pt>
                <c:pt idx="21">
                  <c:v>2.8199999332427979</c:v>
                </c:pt>
                <c:pt idx="22">
                  <c:v>2.5999999046325679</c:v>
                </c:pt>
                <c:pt idx="23">
                  <c:v>3</c:v>
                </c:pt>
                <c:pt idx="24">
                  <c:v>3.369999885559082</c:v>
                </c:pt>
                <c:pt idx="25">
                  <c:v>2.619999885559082</c:v>
                </c:pt>
                <c:pt idx="26">
                  <c:v>2.619999885559082</c:v>
                </c:pt>
                <c:pt idx="27">
                  <c:v>3.440000057220459</c:v>
                </c:pt>
                <c:pt idx="28">
                  <c:v>3.3599998950958252</c:v>
                </c:pt>
                <c:pt idx="29">
                  <c:v>3.3299999237060551</c:v>
                </c:pt>
                <c:pt idx="30">
                  <c:v>3.1700000762939449</c:v>
                </c:pt>
                <c:pt idx="31">
                  <c:v>3.279999971389771</c:v>
                </c:pt>
                <c:pt idx="32">
                  <c:v>3.5399999618530269</c:v>
                </c:pt>
                <c:pt idx="33">
                  <c:v>3.2699999809265141</c:v>
                </c:pt>
                <c:pt idx="34">
                  <c:v>3.2999999523162842</c:v>
                </c:pt>
                <c:pt idx="35">
                  <c:v>3.6400001049041748</c:v>
                </c:pt>
                <c:pt idx="36">
                  <c:v>3.9000000953674321</c:v>
                </c:pt>
                <c:pt idx="37">
                  <c:v>3.3900001049041748</c:v>
                </c:pt>
                <c:pt idx="38">
                  <c:v>3.380000114440918</c:v>
                </c:pt>
                <c:pt idx="39">
                  <c:v>3.75</c:v>
                </c:pt>
                <c:pt idx="40">
                  <c:v>4.0799999237060547</c:v>
                </c:pt>
                <c:pt idx="41">
                  <c:v>3.5999999046325679</c:v>
                </c:pt>
                <c:pt idx="42">
                  <c:v>3.4900000095367432</c:v>
                </c:pt>
                <c:pt idx="43">
                  <c:v>3.660000085830688</c:v>
                </c:pt>
                <c:pt idx="44">
                  <c:v>3.9200000762939449</c:v>
                </c:pt>
                <c:pt idx="45">
                  <c:v>3.2400000095367432</c:v>
                </c:pt>
                <c:pt idx="46">
                  <c:v>3.2599999904632568</c:v>
                </c:pt>
                <c:pt idx="47">
                  <c:v>3.779999971389771</c:v>
                </c:pt>
                <c:pt idx="48">
                  <c:v>3.9300000667572021</c:v>
                </c:pt>
                <c:pt idx="49">
                  <c:v>3.4600000381469731</c:v>
                </c:pt>
                <c:pt idx="50">
                  <c:v>3.130000114440918</c:v>
                </c:pt>
                <c:pt idx="51">
                  <c:v>3.4000000953674321</c:v>
                </c:pt>
                <c:pt idx="52">
                  <c:v>3.6099998950958252</c:v>
                </c:pt>
                <c:pt idx="53">
                  <c:v>2.9000000953674321</c:v>
                </c:pt>
                <c:pt idx="54">
                  <c:v>2.8199999332427979</c:v>
                </c:pt>
                <c:pt idx="55">
                  <c:v>3.029999971389771</c:v>
                </c:pt>
                <c:pt idx="56">
                  <c:v>3.1500000953674321</c:v>
                </c:pt>
                <c:pt idx="57">
                  <c:v>2.5699999332427979</c:v>
                </c:pt>
                <c:pt idx="58">
                  <c:v>2.4200000762939449</c:v>
                </c:pt>
                <c:pt idx="59">
                  <c:v>2.4000000953674321</c:v>
                </c:pt>
                <c:pt idx="60">
                  <c:v>2.7699999809265141</c:v>
                </c:pt>
                <c:pt idx="61">
                  <c:v>2.4500000476837158</c:v>
                </c:pt>
                <c:pt idx="62">
                  <c:v>2.410000085830688</c:v>
                </c:pt>
                <c:pt idx="63">
                  <c:v>2.4200000762939449</c:v>
                </c:pt>
                <c:pt idx="64">
                  <c:v>2.7300000190734859</c:v>
                </c:pt>
                <c:pt idx="65">
                  <c:v>2.2899999618530269</c:v>
                </c:pt>
                <c:pt idx="66">
                  <c:v>2.2100000381469731</c:v>
                </c:pt>
                <c:pt idx="67">
                  <c:v>2.4900000095367432</c:v>
                </c:pt>
                <c:pt idx="68">
                  <c:v>2.880000114440918</c:v>
                </c:pt>
                <c:pt idx="69">
                  <c:v>2.160000085830688</c:v>
                </c:pt>
                <c:pt idx="70">
                  <c:v>2.1700000762939449</c:v>
                </c:pt>
                <c:pt idx="71">
                  <c:v>2.690000057220459</c:v>
                </c:pt>
                <c:pt idx="72">
                  <c:v>2.6700000762939449</c:v>
                </c:pt>
                <c:pt idx="73">
                  <c:v>2.470000028610229</c:v>
                </c:pt>
                <c:pt idx="74">
                  <c:v>2.5699999332427979</c:v>
                </c:pt>
                <c:pt idx="75">
                  <c:v>2.5099999904632568</c:v>
                </c:pt>
                <c:pt idx="76">
                  <c:v>2.8299999237060551</c:v>
                </c:pt>
                <c:pt idx="77">
                  <c:v>2.3599998950958252</c:v>
                </c:pt>
                <c:pt idx="78">
                  <c:v>2.4000000953674321</c:v>
                </c:pt>
                <c:pt idx="79">
                  <c:v>2.5799999237060551</c:v>
                </c:pt>
                <c:pt idx="80">
                  <c:v>2.529999971389771</c:v>
                </c:pt>
                <c:pt idx="81">
                  <c:v>2.2599999904632568</c:v>
                </c:pt>
                <c:pt idx="82">
                  <c:v>2.3299999237060551</c:v>
                </c:pt>
                <c:pt idx="83">
                  <c:v>2.6099998950958252</c:v>
                </c:pt>
                <c:pt idx="84">
                  <c:v>2.3499999046325679</c:v>
                </c:pt>
                <c:pt idx="85">
                  <c:v>2.190000057220459</c:v>
                </c:pt>
                <c:pt idx="86">
                  <c:v>2.25</c:v>
                </c:pt>
                <c:pt idx="87">
                  <c:v>2.3299999237060551</c:v>
                </c:pt>
                <c:pt idx="88">
                  <c:v>2.529999971389771</c:v>
                </c:pt>
                <c:pt idx="89">
                  <c:v>2.0799999237060551</c:v>
                </c:pt>
                <c:pt idx="90">
                  <c:v>2.5499999523162842</c:v>
                </c:pt>
                <c:pt idx="91">
                  <c:v>2.809999942779541</c:v>
                </c:pt>
                <c:pt idx="92">
                  <c:v>2.809999942779541</c:v>
                </c:pt>
                <c:pt idx="93">
                  <c:v>2.5099999904632568</c:v>
                </c:pt>
                <c:pt idx="94">
                  <c:v>2.589999914169312</c:v>
                </c:pt>
                <c:pt idx="95">
                  <c:v>2.619999885559082</c:v>
                </c:pt>
                <c:pt idx="96">
                  <c:v>2.839999914169312</c:v>
                </c:pt>
                <c:pt idx="97">
                  <c:v>2.7400000095367432</c:v>
                </c:pt>
                <c:pt idx="98">
                  <c:v>2.660000085830688</c:v>
                </c:pt>
                <c:pt idx="99">
                  <c:v>2.7999999523162842</c:v>
                </c:pt>
                <c:pt idx="100">
                  <c:v>2.9000000953674321</c:v>
                </c:pt>
                <c:pt idx="101">
                  <c:v>2.9300000667572021</c:v>
                </c:pt>
                <c:pt idx="102">
                  <c:v>2.630000114440918</c:v>
                </c:pt>
                <c:pt idx="103">
                  <c:v>2.8499999046325679</c:v>
                </c:pt>
                <c:pt idx="104">
                  <c:v>3.0799999237060551</c:v>
                </c:pt>
                <c:pt idx="105">
                  <c:v>2.3499999046325679</c:v>
                </c:pt>
                <c:pt idx="106">
                  <c:v>2.3299999237060551</c:v>
                </c:pt>
                <c:pt idx="107">
                  <c:v>2.410000085830688</c:v>
                </c:pt>
                <c:pt idx="108">
                  <c:v>2.440000057220459</c:v>
                </c:pt>
                <c:pt idx="109">
                  <c:v>2.309999942779541</c:v>
                </c:pt>
                <c:pt idx="110">
                  <c:v>2.2999999523162842</c:v>
                </c:pt>
                <c:pt idx="111">
                  <c:v>2.5</c:v>
                </c:pt>
                <c:pt idx="112">
                  <c:v>2.910000085830688</c:v>
                </c:pt>
                <c:pt idx="113">
                  <c:v>2.4000000953674321</c:v>
                </c:pt>
                <c:pt idx="114">
                  <c:v>2.6500000953674321</c:v>
                </c:pt>
                <c:pt idx="115">
                  <c:v>2.8900001049041748</c:v>
                </c:pt>
                <c:pt idx="116">
                  <c:v>2.779999971389771</c:v>
                </c:pt>
                <c:pt idx="117">
                  <c:v>2.3299999237060551</c:v>
                </c:pt>
                <c:pt idx="118">
                  <c:v>2.4000000953674321</c:v>
                </c:pt>
                <c:pt idx="119">
                  <c:v>2.410000085830688</c:v>
                </c:pt>
                <c:pt idx="120">
                  <c:v>2.410000085830688</c:v>
                </c:pt>
                <c:pt idx="121">
                  <c:v>1.9800000190734861</c:v>
                </c:pt>
                <c:pt idx="122">
                  <c:v>2</c:v>
                </c:pt>
                <c:pt idx="123">
                  <c:v>1.950000047683716</c:v>
                </c:pt>
                <c:pt idx="124">
                  <c:v>1.860000014305115</c:v>
                </c:pt>
                <c:pt idx="125">
                  <c:v>1.5099999904632571</c:v>
                </c:pt>
                <c:pt idx="126">
                  <c:v>1.620000004768372</c:v>
                </c:pt>
                <c:pt idx="127">
                  <c:v>1.549999952316284</c:v>
                </c:pt>
                <c:pt idx="128">
                  <c:v>1.5399999618530269</c:v>
                </c:pt>
                <c:pt idx="129">
                  <c:v>1.320000052452087</c:v>
                </c:pt>
                <c:pt idx="130">
                  <c:v>1.389999985694885</c:v>
                </c:pt>
                <c:pt idx="131">
                  <c:v>1.4099999666213989</c:v>
                </c:pt>
                <c:pt idx="132">
                  <c:v>1.639999985694885</c:v>
                </c:pt>
                <c:pt idx="133">
                  <c:v>1.2899999618530269</c:v>
                </c:pt>
                <c:pt idx="134">
                  <c:v>1.529999971389771</c:v>
                </c:pt>
                <c:pt idx="135">
                  <c:v>1.820000052452087</c:v>
                </c:pt>
                <c:pt idx="136">
                  <c:v>2.1500000953674321</c:v>
                </c:pt>
                <c:pt idx="137">
                  <c:v>1.799999952316284</c:v>
                </c:pt>
                <c:pt idx="138">
                  <c:v>2.0799999237060551</c:v>
                </c:pt>
                <c:pt idx="139">
                  <c:v>2.470000028610229</c:v>
                </c:pt>
                <c:pt idx="140">
                  <c:v>2.630000114440918</c:v>
                </c:pt>
                <c:pt idx="141">
                  <c:v>2.339999914169312</c:v>
                </c:pt>
                <c:pt idx="142">
                  <c:v>2.470000028610229</c:v>
                </c:pt>
                <c:pt idx="143">
                  <c:v>2.7699999809265141</c:v>
                </c:pt>
                <c:pt idx="144">
                  <c:v>3.2000000476837158</c:v>
                </c:pt>
                <c:pt idx="145">
                  <c:v>2.7300000190734859</c:v>
                </c:pt>
                <c:pt idx="146">
                  <c:v>2.7999999523162842</c:v>
                </c:pt>
                <c:pt idx="147">
                  <c:v>2.9300000667572021</c:v>
                </c:pt>
                <c:pt idx="148">
                  <c:v>2.779999971389771</c:v>
                </c:pt>
                <c:pt idx="149">
                  <c:v>2.4800000190734859</c:v>
                </c:pt>
                <c:pt idx="150">
                  <c:v>2.559999942779541</c:v>
                </c:pt>
                <c:pt idx="151">
                  <c:v>2.6400001049041748</c:v>
                </c:pt>
                <c:pt idx="152">
                  <c:v>2.589999914169312</c:v>
                </c:pt>
                <c:pt idx="153">
                  <c:v>2.3499999046325679</c:v>
                </c:pt>
                <c:pt idx="154">
                  <c:v>2.5</c:v>
                </c:pt>
                <c:pt idx="155">
                  <c:v>2.5099999904632568</c:v>
                </c:pt>
                <c:pt idx="156">
                  <c:v>2.5</c:v>
                </c:pt>
                <c:pt idx="157">
                  <c:v>2.1500000953674321</c:v>
                </c:pt>
                <c:pt idx="158">
                  <c:v>2.2999999523162842</c:v>
                </c:pt>
                <c:pt idx="159">
                  <c:v>2.5099999904632568</c:v>
                </c:pt>
                <c:pt idx="160">
                  <c:v>2.33</c:v>
                </c:pt>
                <c:pt idx="161">
                  <c:v>2.15</c:v>
                </c:pt>
                <c:pt idx="162">
                  <c:v>2.23</c:v>
                </c:pt>
                <c:pt idx="163">
                  <c:v>2.13</c:v>
                </c:pt>
                <c:pt idx="164">
                  <c:v>2.14</c:v>
                </c:pt>
                <c:pt idx="165">
                  <c:v>1.78</c:v>
                </c:pt>
                <c:pt idx="166">
                  <c:v>1.93</c:v>
                </c:pt>
                <c:pt idx="167">
                  <c:v>1.97</c:v>
                </c:pt>
                <c:pt idx="168">
                  <c:v>1.94</c:v>
                </c:pt>
                <c:pt idx="169">
                  <c:v>1.71</c:v>
                </c:pt>
                <c:pt idx="170">
                  <c:v>1.82</c:v>
                </c:pt>
                <c:pt idx="171">
                  <c:v>1.78</c:v>
                </c:pt>
                <c:pt idx="172">
                  <c:v>1.74</c:v>
                </c:pt>
                <c:pt idx="173">
                  <c:v>1.51</c:v>
                </c:pt>
                <c:pt idx="174">
                  <c:v>1.63</c:v>
                </c:pt>
                <c:pt idx="175">
                  <c:v>1.66</c:v>
                </c:pt>
                <c:pt idx="176">
                  <c:v>1.73</c:v>
                </c:pt>
                <c:pt idx="177">
                  <c:v>1.68</c:v>
                </c:pt>
                <c:pt idx="178">
                  <c:v>1.53</c:v>
                </c:pt>
                <c:pt idx="179">
                  <c:v>1.65</c:v>
                </c:pt>
                <c:pt idx="180">
                  <c:v>1.8</c:v>
                </c:pt>
                <c:pt idx="181">
                  <c:v>1.44</c:v>
                </c:pt>
                <c:pt idx="182">
                  <c:v>1.57</c:v>
                </c:pt>
                <c:pt idx="183">
                  <c:v>1.73</c:v>
                </c:pt>
                <c:pt idx="184">
                  <c:v>1.62</c:v>
                </c:pt>
                <c:pt idx="185">
                  <c:v>1.57</c:v>
                </c:pt>
                <c:pt idx="186">
                  <c:v>1.74</c:v>
                </c:pt>
                <c:pt idx="187">
                  <c:v>1.59</c:v>
                </c:pt>
                <c:pt idx="188">
                  <c:v>1.53</c:v>
                </c:pt>
                <c:pt idx="189">
                  <c:v>1.66</c:v>
                </c:pt>
                <c:pt idx="190">
                  <c:v>1.9</c:v>
                </c:pt>
                <c:pt idx="191">
                  <c:v>1.52</c:v>
                </c:pt>
                <c:pt idx="192">
                  <c:v>1.39</c:v>
                </c:pt>
                <c:pt idx="193">
                  <c:v>1.06</c:v>
                </c:pt>
                <c:pt idx="194">
                  <c:v>1.1100000000000001</c:v>
                </c:pt>
                <c:pt idx="195">
                  <c:v>1.1000000000000001</c:v>
                </c:pt>
                <c:pt idx="196">
                  <c:v>1.21</c:v>
                </c:pt>
                <c:pt idx="197">
                  <c:v>1.03</c:v>
                </c:pt>
                <c:pt idx="198">
                  <c:v>1.1599999999999999</c:v>
                </c:pt>
                <c:pt idx="199">
                  <c:v>1.1100000000000001</c:v>
                </c:pt>
                <c:pt idx="200">
                  <c:v>1.26</c:v>
                </c:pt>
                <c:pt idx="201">
                  <c:v>1.06</c:v>
                </c:pt>
                <c:pt idx="202">
                  <c:v>1.21</c:v>
                </c:pt>
                <c:pt idx="203">
                  <c:v>1.32</c:v>
                </c:pt>
                <c:pt idx="204">
                  <c:v>1.46</c:v>
                </c:pt>
                <c:pt idx="205">
                  <c:v>1.33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A1-4A04-AE12-33C9DEC461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61-90 Days</c:v>
                </c:pt>
              </c:strCache>
            </c:strRef>
          </c:tx>
          <c:spPr>
            <a:solidFill>
              <a:srgbClr val="B9CDF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cat>
            <c:strRef>
              <c:f>Sheet1!$A$2:$A$207</c:f>
              <c:strCache>
                <c:ptCount val="206"/>
                <c:pt idx="0">
                  <c:v>1972Q4</c:v>
                </c:pt>
                <c:pt idx="1">
                  <c:v>1973Q1</c:v>
                </c:pt>
                <c:pt idx="2">
                  <c:v>1973Q2</c:v>
                </c:pt>
                <c:pt idx="3">
                  <c:v>1973Q3</c:v>
                </c:pt>
                <c:pt idx="4">
                  <c:v>1973Q4</c:v>
                </c:pt>
                <c:pt idx="5">
                  <c:v>1974Q1</c:v>
                </c:pt>
                <c:pt idx="6">
                  <c:v>1974Q2</c:v>
                </c:pt>
                <c:pt idx="7">
                  <c:v>1974Q3</c:v>
                </c:pt>
                <c:pt idx="8">
                  <c:v>1974Q4</c:v>
                </c:pt>
                <c:pt idx="9">
                  <c:v>1975Q1</c:v>
                </c:pt>
                <c:pt idx="10">
                  <c:v>1975Q2</c:v>
                </c:pt>
                <c:pt idx="11">
                  <c:v>1975Q3</c:v>
                </c:pt>
                <c:pt idx="12">
                  <c:v>1975Q4</c:v>
                </c:pt>
                <c:pt idx="13">
                  <c:v>1976Q1</c:v>
                </c:pt>
                <c:pt idx="14">
                  <c:v>1976Q2</c:v>
                </c:pt>
                <c:pt idx="15">
                  <c:v>1976Q3</c:v>
                </c:pt>
                <c:pt idx="16">
                  <c:v>1976Q4</c:v>
                </c:pt>
                <c:pt idx="17">
                  <c:v>1977Q1</c:v>
                </c:pt>
                <c:pt idx="18">
                  <c:v>1977Q2</c:v>
                </c:pt>
                <c:pt idx="19">
                  <c:v>1977Q3</c:v>
                </c:pt>
                <c:pt idx="20">
                  <c:v>1977Q4</c:v>
                </c:pt>
                <c:pt idx="21">
                  <c:v>1978Q1</c:v>
                </c:pt>
                <c:pt idx="22">
                  <c:v>1978Q2</c:v>
                </c:pt>
                <c:pt idx="23">
                  <c:v>1978Q3</c:v>
                </c:pt>
                <c:pt idx="24">
                  <c:v>1978Q4</c:v>
                </c:pt>
                <c:pt idx="25">
                  <c:v>1979Q1</c:v>
                </c:pt>
                <c:pt idx="26">
                  <c:v>1979Q2</c:v>
                </c:pt>
                <c:pt idx="27">
                  <c:v>1979Q3</c:v>
                </c:pt>
                <c:pt idx="28">
                  <c:v>1979Q4</c:v>
                </c:pt>
                <c:pt idx="29">
                  <c:v>1980Q1</c:v>
                </c:pt>
                <c:pt idx="30">
                  <c:v>1980Q2</c:v>
                </c:pt>
                <c:pt idx="31">
                  <c:v>1980Q3</c:v>
                </c:pt>
                <c:pt idx="32">
                  <c:v>1980Q4</c:v>
                </c:pt>
                <c:pt idx="33">
                  <c:v>1981Q1</c:v>
                </c:pt>
                <c:pt idx="34">
                  <c:v>1981Q2</c:v>
                </c:pt>
                <c:pt idx="35">
                  <c:v>1981Q3</c:v>
                </c:pt>
                <c:pt idx="36">
                  <c:v>1981Q4</c:v>
                </c:pt>
                <c:pt idx="37">
                  <c:v>1982Q1</c:v>
                </c:pt>
                <c:pt idx="38">
                  <c:v>1982Q2</c:v>
                </c:pt>
                <c:pt idx="39">
                  <c:v>1982Q3</c:v>
                </c:pt>
                <c:pt idx="40">
                  <c:v>1982Q4</c:v>
                </c:pt>
                <c:pt idx="41">
                  <c:v>1983Q1</c:v>
                </c:pt>
                <c:pt idx="42">
                  <c:v>1983Q2</c:v>
                </c:pt>
                <c:pt idx="43">
                  <c:v>1983Q3</c:v>
                </c:pt>
                <c:pt idx="44">
                  <c:v>1983Q4</c:v>
                </c:pt>
                <c:pt idx="45">
                  <c:v>1984Q1</c:v>
                </c:pt>
                <c:pt idx="46">
                  <c:v>1984Q2</c:v>
                </c:pt>
                <c:pt idx="47">
                  <c:v>1984Q3</c:v>
                </c:pt>
                <c:pt idx="48">
                  <c:v>1984Q4</c:v>
                </c:pt>
                <c:pt idx="49">
                  <c:v>1985Q1</c:v>
                </c:pt>
                <c:pt idx="50">
                  <c:v>1985Q2</c:v>
                </c:pt>
                <c:pt idx="51">
                  <c:v>1985Q3</c:v>
                </c:pt>
                <c:pt idx="52">
                  <c:v>1985Q4</c:v>
                </c:pt>
                <c:pt idx="53">
                  <c:v>1986Q1</c:v>
                </c:pt>
                <c:pt idx="54">
                  <c:v>1986Q2</c:v>
                </c:pt>
                <c:pt idx="55">
                  <c:v>1986Q3</c:v>
                </c:pt>
                <c:pt idx="56">
                  <c:v>1986Q4</c:v>
                </c:pt>
                <c:pt idx="57">
                  <c:v>1987Q1</c:v>
                </c:pt>
                <c:pt idx="58">
                  <c:v>1987Q2</c:v>
                </c:pt>
                <c:pt idx="59">
                  <c:v>1987Q3</c:v>
                </c:pt>
                <c:pt idx="60">
                  <c:v>1987Q4</c:v>
                </c:pt>
                <c:pt idx="61">
                  <c:v>1988Q1</c:v>
                </c:pt>
                <c:pt idx="62">
                  <c:v>1988Q2</c:v>
                </c:pt>
                <c:pt idx="63">
                  <c:v>1988Q3</c:v>
                </c:pt>
                <c:pt idx="64">
                  <c:v>1988Q4</c:v>
                </c:pt>
                <c:pt idx="65">
                  <c:v>1989Q1</c:v>
                </c:pt>
                <c:pt idx="66">
                  <c:v>1989Q2</c:v>
                </c:pt>
                <c:pt idx="67">
                  <c:v>1989Q3</c:v>
                </c:pt>
                <c:pt idx="68">
                  <c:v>1989Q4</c:v>
                </c:pt>
                <c:pt idx="69">
                  <c:v>1990Q1</c:v>
                </c:pt>
                <c:pt idx="70">
                  <c:v>1990Q2</c:v>
                </c:pt>
                <c:pt idx="71">
                  <c:v>1990Q3</c:v>
                </c:pt>
                <c:pt idx="72">
                  <c:v>1990Q4</c:v>
                </c:pt>
                <c:pt idx="73">
                  <c:v>1991Q1</c:v>
                </c:pt>
                <c:pt idx="74">
                  <c:v>1991Q2</c:v>
                </c:pt>
                <c:pt idx="75">
                  <c:v>1991Q3</c:v>
                </c:pt>
                <c:pt idx="76">
                  <c:v>1991Q4</c:v>
                </c:pt>
                <c:pt idx="77">
                  <c:v>1992Q1</c:v>
                </c:pt>
                <c:pt idx="78">
                  <c:v>1992Q2</c:v>
                </c:pt>
                <c:pt idx="79">
                  <c:v>1992Q3</c:v>
                </c:pt>
                <c:pt idx="80">
                  <c:v>1992Q4</c:v>
                </c:pt>
                <c:pt idx="81">
                  <c:v>1993Q1</c:v>
                </c:pt>
                <c:pt idx="82">
                  <c:v>1993Q2</c:v>
                </c:pt>
                <c:pt idx="83">
                  <c:v>1993Q3</c:v>
                </c:pt>
                <c:pt idx="84">
                  <c:v>1993Q4</c:v>
                </c:pt>
                <c:pt idx="85">
                  <c:v>1994Q1</c:v>
                </c:pt>
                <c:pt idx="86">
                  <c:v>1994Q2</c:v>
                </c:pt>
                <c:pt idx="87">
                  <c:v>1994Q3</c:v>
                </c:pt>
                <c:pt idx="88">
                  <c:v>1994Q4</c:v>
                </c:pt>
                <c:pt idx="89">
                  <c:v>1995Q1</c:v>
                </c:pt>
                <c:pt idx="90">
                  <c:v>1995Q2</c:v>
                </c:pt>
                <c:pt idx="91">
                  <c:v>1995Q3</c:v>
                </c:pt>
                <c:pt idx="92">
                  <c:v>1995Q4</c:v>
                </c:pt>
                <c:pt idx="93">
                  <c:v>1996Q1</c:v>
                </c:pt>
                <c:pt idx="94">
                  <c:v>1996Q2</c:v>
                </c:pt>
                <c:pt idx="95">
                  <c:v>1996Q3</c:v>
                </c:pt>
                <c:pt idx="96">
                  <c:v>1996Q4</c:v>
                </c:pt>
                <c:pt idx="97">
                  <c:v>1997Q1</c:v>
                </c:pt>
                <c:pt idx="98">
                  <c:v>1997Q2</c:v>
                </c:pt>
                <c:pt idx="99">
                  <c:v>1997Q3</c:v>
                </c:pt>
                <c:pt idx="100">
                  <c:v>1997Q4</c:v>
                </c:pt>
                <c:pt idx="101">
                  <c:v>1998Q1</c:v>
                </c:pt>
                <c:pt idx="102">
                  <c:v>1998Q2</c:v>
                </c:pt>
                <c:pt idx="103">
                  <c:v>1998Q3</c:v>
                </c:pt>
                <c:pt idx="104">
                  <c:v>1998Q4</c:v>
                </c:pt>
                <c:pt idx="105">
                  <c:v>1999Q1</c:v>
                </c:pt>
                <c:pt idx="106">
                  <c:v>1999Q2</c:v>
                </c:pt>
                <c:pt idx="107">
                  <c:v>1999Q3</c:v>
                </c:pt>
                <c:pt idx="108">
                  <c:v>1999Q4</c:v>
                </c:pt>
                <c:pt idx="109">
                  <c:v>2000Q1</c:v>
                </c:pt>
                <c:pt idx="110">
                  <c:v>2000Q2</c:v>
                </c:pt>
                <c:pt idx="111">
                  <c:v>2000Q3</c:v>
                </c:pt>
                <c:pt idx="112">
                  <c:v>2000Q4</c:v>
                </c:pt>
                <c:pt idx="113">
                  <c:v>2001Q1</c:v>
                </c:pt>
                <c:pt idx="114">
                  <c:v>2001Q2</c:v>
                </c:pt>
                <c:pt idx="115">
                  <c:v>2001Q3</c:v>
                </c:pt>
                <c:pt idx="116">
                  <c:v>2001Q4</c:v>
                </c:pt>
                <c:pt idx="117">
                  <c:v>2002Q1</c:v>
                </c:pt>
                <c:pt idx="118">
                  <c:v>2002Q2</c:v>
                </c:pt>
                <c:pt idx="119">
                  <c:v>2002Q3</c:v>
                </c:pt>
                <c:pt idx="120">
                  <c:v>2002Q4</c:v>
                </c:pt>
                <c:pt idx="121">
                  <c:v>2003Q1</c:v>
                </c:pt>
                <c:pt idx="122">
                  <c:v>2003Q2</c:v>
                </c:pt>
                <c:pt idx="123">
                  <c:v>2003Q3</c:v>
                </c:pt>
                <c:pt idx="124">
                  <c:v>2003Q4</c:v>
                </c:pt>
                <c:pt idx="125">
                  <c:v>2004Q1</c:v>
                </c:pt>
                <c:pt idx="126">
                  <c:v>2004Q2</c:v>
                </c:pt>
                <c:pt idx="127">
                  <c:v>2004Q3</c:v>
                </c:pt>
                <c:pt idx="128">
                  <c:v>2004Q4</c:v>
                </c:pt>
                <c:pt idx="129">
                  <c:v>2005Q1</c:v>
                </c:pt>
                <c:pt idx="130">
                  <c:v>2005Q2</c:v>
                </c:pt>
                <c:pt idx="131">
                  <c:v>2005Q3</c:v>
                </c:pt>
                <c:pt idx="132">
                  <c:v>2005Q4</c:v>
                </c:pt>
                <c:pt idx="133">
                  <c:v>2006Q1</c:v>
                </c:pt>
                <c:pt idx="134">
                  <c:v>2006Q2</c:v>
                </c:pt>
                <c:pt idx="135">
                  <c:v>2006Q3</c:v>
                </c:pt>
                <c:pt idx="136">
                  <c:v>2006Q4</c:v>
                </c:pt>
                <c:pt idx="137">
                  <c:v>2007Q1</c:v>
                </c:pt>
                <c:pt idx="138">
                  <c:v>2007Q2</c:v>
                </c:pt>
                <c:pt idx="139">
                  <c:v>2007Q3</c:v>
                </c:pt>
                <c:pt idx="140">
                  <c:v>2007Q4</c:v>
                </c:pt>
                <c:pt idx="141">
                  <c:v>2008Q1</c:v>
                </c:pt>
                <c:pt idx="142">
                  <c:v>2008Q2</c:v>
                </c:pt>
                <c:pt idx="143">
                  <c:v>2008Q3</c:v>
                </c:pt>
                <c:pt idx="144">
                  <c:v>2008Q4</c:v>
                </c:pt>
                <c:pt idx="145">
                  <c:v>2009Q1</c:v>
                </c:pt>
                <c:pt idx="146">
                  <c:v>2009Q2</c:v>
                </c:pt>
                <c:pt idx="147">
                  <c:v>2009Q3</c:v>
                </c:pt>
                <c:pt idx="148">
                  <c:v>2009Q4</c:v>
                </c:pt>
                <c:pt idx="149">
                  <c:v>2010Q1</c:v>
                </c:pt>
                <c:pt idx="150">
                  <c:v>2010Q2</c:v>
                </c:pt>
                <c:pt idx="151">
                  <c:v>2010Q3</c:v>
                </c:pt>
                <c:pt idx="152">
                  <c:v>2010Q4</c:v>
                </c:pt>
                <c:pt idx="153">
                  <c:v>2011Q1</c:v>
                </c:pt>
                <c:pt idx="154">
                  <c:v>2011Q2</c:v>
                </c:pt>
                <c:pt idx="155">
                  <c:v>2011Q3</c:v>
                </c:pt>
                <c:pt idx="156">
                  <c:v>2011Q4</c:v>
                </c:pt>
                <c:pt idx="157">
                  <c:v>2012Q1</c:v>
                </c:pt>
                <c:pt idx="158">
                  <c:v>2012Q2</c:v>
                </c:pt>
                <c:pt idx="159">
                  <c:v>2012Q3</c:v>
                </c:pt>
                <c:pt idx="160">
                  <c:v>2012Q4</c:v>
                </c:pt>
                <c:pt idx="161">
                  <c:v>2013Q1</c:v>
                </c:pt>
                <c:pt idx="162">
                  <c:v>2013Q2</c:v>
                </c:pt>
                <c:pt idx="163">
                  <c:v>2013Q3</c:v>
                </c:pt>
                <c:pt idx="164">
                  <c:v>2013Q4</c:v>
                </c:pt>
                <c:pt idx="165">
                  <c:v>2014Q1</c:v>
                </c:pt>
                <c:pt idx="166">
                  <c:v>2014Q2</c:v>
                </c:pt>
                <c:pt idx="167">
                  <c:v>2014Q3</c:v>
                </c:pt>
                <c:pt idx="168">
                  <c:v>2014Q4</c:v>
                </c:pt>
                <c:pt idx="169">
                  <c:v>2015Q1</c:v>
                </c:pt>
                <c:pt idx="170">
                  <c:v>2015Q2</c:v>
                </c:pt>
                <c:pt idx="171">
                  <c:v>2015Q3</c:v>
                </c:pt>
                <c:pt idx="172">
                  <c:v>2015Q4</c:v>
                </c:pt>
                <c:pt idx="173">
                  <c:v>2016Q1</c:v>
                </c:pt>
                <c:pt idx="174">
                  <c:v>2016Q2</c:v>
                </c:pt>
                <c:pt idx="175">
                  <c:v>2016Q3</c:v>
                </c:pt>
                <c:pt idx="176">
                  <c:v>2016Q4</c:v>
                </c:pt>
                <c:pt idx="177">
                  <c:v>2017Q1</c:v>
                </c:pt>
                <c:pt idx="178">
                  <c:v>2017Q2</c:v>
                </c:pt>
                <c:pt idx="179">
                  <c:v>2017Q3</c:v>
                </c:pt>
                <c:pt idx="180">
                  <c:v>2017Q4</c:v>
                </c:pt>
                <c:pt idx="181">
                  <c:v>2018Q1</c:v>
                </c:pt>
                <c:pt idx="182">
                  <c:v>2018Q2</c:v>
                </c:pt>
                <c:pt idx="183">
                  <c:v>2018Q3</c:v>
                </c:pt>
                <c:pt idx="184">
                  <c:v>2018Q4</c:v>
                </c:pt>
                <c:pt idx="185">
                  <c:v>2019Q1</c:v>
                </c:pt>
                <c:pt idx="186">
                  <c:v>2019Q2</c:v>
                </c:pt>
                <c:pt idx="187">
                  <c:v>2019Q3</c:v>
                </c:pt>
                <c:pt idx="188">
                  <c:v>2019Q4</c:v>
                </c:pt>
                <c:pt idx="189">
                  <c:v>2020Q1</c:v>
                </c:pt>
                <c:pt idx="190">
                  <c:v>2020Q2</c:v>
                </c:pt>
                <c:pt idx="191">
                  <c:v>2020Q3</c:v>
                </c:pt>
                <c:pt idx="192">
                  <c:v>2020Q4</c:v>
                </c:pt>
                <c:pt idx="193">
                  <c:v>2021Q1</c:v>
                </c:pt>
                <c:pt idx="194">
                  <c:v>2021Q2</c:v>
                </c:pt>
                <c:pt idx="195">
                  <c:v>2021Q3</c:v>
                </c:pt>
                <c:pt idx="196">
                  <c:v>2021Q4</c:v>
                </c:pt>
                <c:pt idx="197">
                  <c:v>2022Q1</c:v>
                </c:pt>
                <c:pt idx="198">
                  <c:v>2022Q2</c:v>
                </c:pt>
                <c:pt idx="199">
                  <c:v>2022Q3</c:v>
                </c:pt>
                <c:pt idx="200">
                  <c:v>2022Q4</c:v>
                </c:pt>
                <c:pt idx="201">
                  <c:v>2023Q1</c:v>
                </c:pt>
                <c:pt idx="202">
                  <c:v>2023Q2</c:v>
                </c:pt>
                <c:pt idx="203">
                  <c:v>2023Q3</c:v>
                </c:pt>
                <c:pt idx="204">
                  <c:v>2023Q4</c:v>
                </c:pt>
                <c:pt idx="205">
                  <c:v>2024Q1</c:v>
                </c:pt>
              </c:strCache>
            </c:strRef>
          </c:cat>
          <c:val>
            <c:numRef>
              <c:f>Sheet1!$C$2:$C$207</c:f>
              <c:numCache>
                <c:formatCode>0</c:formatCode>
                <c:ptCount val="206"/>
                <c:pt idx="0">
                  <c:v>0.81999999284744263</c:v>
                </c:pt>
                <c:pt idx="1">
                  <c:v>0.88999998569488525</c:v>
                </c:pt>
                <c:pt idx="2">
                  <c:v>0.75999999046325684</c:v>
                </c:pt>
                <c:pt idx="3">
                  <c:v>0.92000001668930054</c:v>
                </c:pt>
                <c:pt idx="4">
                  <c:v>0.81999999284744263</c:v>
                </c:pt>
                <c:pt idx="5">
                  <c:v>0.92000001668930054</c:v>
                </c:pt>
                <c:pt idx="6">
                  <c:v>0.75</c:v>
                </c:pt>
                <c:pt idx="7">
                  <c:v>0.82999998331069946</c:v>
                </c:pt>
                <c:pt idx="8">
                  <c:v>0.92000001668930054</c:v>
                </c:pt>
                <c:pt idx="9">
                  <c:v>0.93999999761581421</c:v>
                </c:pt>
                <c:pt idx="10">
                  <c:v>0.68999999761581421</c:v>
                </c:pt>
                <c:pt idx="11">
                  <c:v>0.74000000953674316</c:v>
                </c:pt>
                <c:pt idx="12">
                  <c:v>0.75999999046325684</c:v>
                </c:pt>
                <c:pt idx="13">
                  <c:v>0.68000000715255737</c:v>
                </c:pt>
                <c:pt idx="14">
                  <c:v>0.6600000262260437</c:v>
                </c:pt>
                <c:pt idx="15">
                  <c:v>0.75999999046325684</c:v>
                </c:pt>
                <c:pt idx="16">
                  <c:v>0.74000000953674316</c:v>
                </c:pt>
                <c:pt idx="17">
                  <c:v>0.69999998807907104</c:v>
                </c:pt>
                <c:pt idx="18">
                  <c:v>0.63999998569488525</c:v>
                </c:pt>
                <c:pt idx="19">
                  <c:v>0.6600000262260437</c:v>
                </c:pt>
                <c:pt idx="20">
                  <c:v>0.68999999761581421</c:v>
                </c:pt>
                <c:pt idx="21">
                  <c:v>0.75</c:v>
                </c:pt>
                <c:pt idx="22">
                  <c:v>0.57999998331069946</c:v>
                </c:pt>
                <c:pt idx="23">
                  <c:v>0.68999999761581421</c:v>
                </c:pt>
                <c:pt idx="24">
                  <c:v>0.70999997854232788</c:v>
                </c:pt>
                <c:pt idx="25">
                  <c:v>0.5899999737739563</c:v>
                </c:pt>
                <c:pt idx="26">
                  <c:v>0.52999997138977051</c:v>
                </c:pt>
                <c:pt idx="27">
                  <c:v>0.74000000953674316</c:v>
                </c:pt>
                <c:pt idx="28">
                  <c:v>0.68000000715255737</c:v>
                </c:pt>
                <c:pt idx="29">
                  <c:v>0.85000002384185791</c:v>
                </c:pt>
                <c:pt idx="30">
                  <c:v>0.64999997615814209</c:v>
                </c:pt>
                <c:pt idx="31">
                  <c:v>0.75999999046325684</c:v>
                </c:pt>
                <c:pt idx="32">
                  <c:v>0.80000001192092896</c:v>
                </c:pt>
                <c:pt idx="33">
                  <c:v>0.8399999737739563</c:v>
                </c:pt>
                <c:pt idx="34">
                  <c:v>0.77999997138977051</c:v>
                </c:pt>
                <c:pt idx="35">
                  <c:v>0.87999999523162842</c:v>
                </c:pt>
                <c:pt idx="36">
                  <c:v>0.97000002861022949</c:v>
                </c:pt>
                <c:pt idx="37">
                  <c:v>0.92000001668930054</c:v>
                </c:pt>
                <c:pt idx="38">
                  <c:v>0.86000001430511475</c:v>
                </c:pt>
                <c:pt idx="39">
                  <c:v>1</c:v>
                </c:pt>
                <c:pt idx="40">
                  <c:v>1.0399999618530269</c:v>
                </c:pt>
                <c:pt idx="41">
                  <c:v>1.0099999904632571</c:v>
                </c:pt>
                <c:pt idx="42">
                  <c:v>0.93000000715255737</c:v>
                </c:pt>
                <c:pt idx="43">
                  <c:v>1.029999971389771</c:v>
                </c:pt>
                <c:pt idx="44">
                  <c:v>1</c:v>
                </c:pt>
                <c:pt idx="45">
                  <c:v>0.93999999761581421</c:v>
                </c:pt>
                <c:pt idx="46">
                  <c:v>0.79000002145767212</c:v>
                </c:pt>
                <c:pt idx="47">
                  <c:v>0.93000000715255737</c:v>
                </c:pt>
                <c:pt idx="48">
                  <c:v>0.94999998807907104</c:v>
                </c:pt>
                <c:pt idx="49">
                  <c:v>0.86000001430511475</c:v>
                </c:pt>
                <c:pt idx="50">
                  <c:v>0.69999998807907104</c:v>
                </c:pt>
                <c:pt idx="51">
                  <c:v>0.79000002145767212</c:v>
                </c:pt>
                <c:pt idx="52">
                  <c:v>0.8399999737739563</c:v>
                </c:pt>
                <c:pt idx="53">
                  <c:v>0.80000001192092896</c:v>
                </c:pt>
                <c:pt idx="54">
                  <c:v>0.67000001668930054</c:v>
                </c:pt>
                <c:pt idx="55">
                  <c:v>0.72000002861022949</c:v>
                </c:pt>
                <c:pt idx="56">
                  <c:v>0.73000001907348633</c:v>
                </c:pt>
                <c:pt idx="57">
                  <c:v>0.6600000262260437</c:v>
                </c:pt>
                <c:pt idx="58">
                  <c:v>0.55000001192092896</c:v>
                </c:pt>
                <c:pt idx="59">
                  <c:v>0.52999997138977051</c:v>
                </c:pt>
                <c:pt idx="60">
                  <c:v>0.62000000476837158</c:v>
                </c:pt>
                <c:pt idx="61">
                  <c:v>0.56000000238418579</c:v>
                </c:pt>
                <c:pt idx="62">
                  <c:v>0.50999999046325684</c:v>
                </c:pt>
                <c:pt idx="63">
                  <c:v>0.52999997138977051</c:v>
                </c:pt>
                <c:pt idx="64">
                  <c:v>0.5899999737739563</c:v>
                </c:pt>
                <c:pt idx="65">
                  <c:v>0.55000001192092896</c:v>
                </c:pt>
                <c:pt idx="66">
                  <c:v>0.44999998807907099</c:v>
                </c:pt>
                <c:pt idx="67">
                  <c:v>0.51999998092651367</c:v>
                </c:pt>
                <c:pt idx="68">
                  <c:v>0.56999999284744263</c:v>
                </c:pt>
                <c:pt idx="69">
                  <c:v>0.4699999988079071</c:v>
                </c:pt>
                <c:pt idx="70">
                  <c:v>0.41999998688697809</c:v>
                </c:pt>
                <c:pt idx="71">
                  <c:v>0.5899999737739563</c:v>
                </c:pt>
                <c:pt idx="72">
                  <c:v>0.56999999284744263</c:v>
                </c:pt>
                <c:pt idx="73">
                  <c:v>0.57999998331069946</c:v>
                </c:pt>
                <c:pt idx="74">
                  <c:v>0.55000001192092896</c:v>
                </c:pt>
                <c:pt idx="75">
                  <c:v>0.57999998331069946</c:v>
                </c:pt>
                <c:pt idx="76">
                  <c:v>0.63999998569488525</c:v>
                </c:pt>
                <c:pt idx="77">
                  <c:v>0.61000001430511475</c:v>
                </c:pt>
                <c:pt idx="78">
                  <c:v>0.57999998331069946</c:v>
                </c:pt>
                <c:pt idx="79">
                  <c:v>0.64999997615814209</c:v>
                </c:pt>
                <c:pt idx="80">
                  <c:v>0.62999999523162842</c:v>
                </c:pt>
                <c:pt idx="81">
                  <c:v>0.5899999737739563</c:v>
                </c:pt>
                <c:pt idx="82">
                  <c:v>0.61000001430511475</c:v>
                </c:pt>
                <c:pt idx="83">
                  <c:v>0.68000000715255737</c:v>
                </c:pt>
                <c:pt idx="84">
                  <c:v>0.57999998331069946</c:v>
                </c:pt>
                <c:pt idx="85">
                  <c:v>0.81000000238418579</c:v>
                </c:pt>
                <c:pt idx="86">
                  <c:v>0.63999998569488525</c:v>
                </c:pt>
                <c:pt idx="87">
                  <c:v>0.6600000262260437</c:v>
                </c:pt>
                <c:pt idx="88">
                  <c:v>0.6600000262260437</c:v>
                </c:pt>
                <c:pt idx="89">
                  <c:v>0.56000000238418579</c:v>
                </c:pt>
                <c:pt idx="90">
                  <c:v>0.64999997615814209</c:v>
                </c:pt>
                <c:pt idx="91">
                  <c:v>0.73000001907348633</c:v>
                </c:pt>
                <c:pt idx="92">
                  <c:v>0.69999998807907104</c:v>
                </c:pt>
                <c:pt idx="93">
                  <c:v>0.67000001668930054</c:v>
                </c:pt>
                <c:pt idx="94">
                  <c:v>0.63999998569488525</c:v>
                </c:pt>
                <c:pt idx="95">
                  <c:v>0.68000000715255737</c:v>
                </c:pt>
                <c:pt idx="96">
                  <c:v>0.69999998807907104</c:v>
                </c:pt>
                <c:pt idx="97">
                  <c:v>0.72000002861022949</c:v>
                </c:pt>
                <c:pt idx="98">
                  <c:v>0.64999997615814209</c:v>
                </c:pt>
                <c:pt idx="99">
                  <c:v>0.68999999761581421</c:v>
                </c:pt>
                <c:pt idx="100">
                  <c:v>0.69999998807907104</c:v>
                </c:pt>
                <c:pt idx="101">
                  <c:v>0.73000001907348633</c:v>
                </c:pt>
                <c:pt idx="102">
                  <c:v>0.62000000476837158</c:v>
                </c:pt>
                <c:pt idx="103">
                  <c:v>0.68999999761581421</c:v>
                </c:pt>
                <c:pt idx="104">
                  <c:v>0.72000002861022949</c:v>
                </c:pt>
                <c:pt idx="105">
                  <c:v>0.56000000238418579</c:v>
                </c:pt>
                <c:pt idx="106">
                  <c:v>0.50999999046325684</c:v>
                </c:pt>
                <c:pt idx="107">
                  <c:v>0.54000002145767212</c:v>
                </c:pt>
                <c:pt idx="108">
                  <c:v>0.55000001192092896</c:v>
                </c:pt>
                <c:pt idx="109">
                  <c:v>0.50999999046325684</c:v>
                </c:pt>
                <c:pt idx="110">
                  <c:v>0.5</c:v>
                </c:pt>
                <c:pt idx="111">
                  <c:v>0.56999999284744263</c:v>
                </c:pt>
                <c:pt idx="112">
                  <c:v>0.64999997615814209</c:v>
                </c:pt>
                <c:pt idx="113">
                  <c:v>0.57999998331069946</c:v>
                </c:pt>
                <c:pt idx="114">
                  <c:v>0.60000002384185791</c:v>
                </c:pt>
                <c:pt idx="115">
                  <c:v>0.6600000262260437</c:v>
                </c:pt>
                <c:pt idx="116">
                  <c:v>0.68000000715255737</c:v>
                </c:pt>
                <c:pt idx="117">
                  <c:v>0.57999998331069946</c:v>
                </c:pt>
                <c:pt idx="118">
                  <c:v>0.54000002145767212</c:v>
                </c:pt>
                <c:pt idx="119">
                  <c:v>0.60000002384185791</c:v>
                </c:pt>
                <c:pt idx="120">
                  <c:v>0.56999999284744263</c:v>
                </c:pt>
                <c:pt idx="121">
                  <c:v>0.44999998807907099</c:v>
                </c:pt>
                <c:pt idx="122">
                  <c:v>0.46000000834465032</c:v>
                </c:pt>
                <c:pt idx="123">
                  <c:v>0.4699999988079071</c:v>
                </c:pt>
                <c:pt idx="124">
                  <c:v>0.44999998807907099</c:v>
                </c:pt>
                <c:pt idx="125">
                  <c:v>0.34999999403953552</c:v>
                </c:pt>
                <c:pt idx="126">
                  <c:v>0.36000001430511469</c:v>
                </c:pt>
                <c:pt idx="127">
                  <c:v>0.34999999403953552</c:v>
                </c:pt>
                <c:pt idx="128">
                  <c:v>0.34000000357627869</c:v>
                </c:pt>
                <c:pt idx="129">
                  <c:v>0.28999999165534968</c:v>
                </c:pt>
                <c:pt idx="130">
                  <c:v>0.30000001192092901</c:v>
                </c:pt>
                <c:pt idx="131">
                  <c:v>0.31000000238418579</c:v>
                </c:pt>
                <c:pt idx="132">
                  <c:v>0.34999999403953552</c:v>
                </c:pt>
                <c:pt idx="133">
                  <c:v>0.33000001311302191</c:v>
                </c:pt>
                <c:pt idx="134">
                  <c:v>0.38999998569488531</c:v>
                </c:pt>
                <c:pt idx="135">
                  <c:v>0.5</c:v>
                </c:pt>
                <c:pt idx="136">
                  <c:v>0.62000000476837158</c:v>
                </c:pt>
                <c:pt idx="137">
                  <c:v>0.60000002384185791</c:v>
                </c:pt>
                <c:pt idx="138">
                  <c:v>0.74000000953674316</c:v>
                </c:pt>
                <c:pt idx="139">
                  <c:v>0.95999997854232788</c:v>
                </c:pt>
                <c:pt idx="140">
                  <c:v>1.1499999761581421</c:v>
                </c:pt>
                <c:pt idx="141">
                  <c:v>1.139999985694885</c:v>
                </c:pt>
                <c:pt idx="142">
                  <c:v>1.220000028610229</c:v>
                </c:pt>
                <c:pt idx="143">
                  <c:v>1.4099999666213989</c:v>
                </c:pt>
                <c:pt idx="144">
                  <c:v>1.8400000333786011</c:v>
                </c:pt>
                <c:pt idx="145">
                  <c:v>1.7400000095367429</c:v>
                </c:pt>
                <c:pt idx="146">
                  <c:v>1.559999942779541</c:v>
                </c:pt>
                <c:pt idx="147">
                  <c:v>1.700000047683716</c:v>
                </c:pt>
                <c:pt idx="148">
                  <c:v>1.629999995231628</c:v>
                </c:pt>
                <c:pt idx="149">
                  <c:v>1.4099999666213989</c:v>
                </c:pt>
                <c:pt idx="150">
                  <c:v>1.330000042915344</c:v>
                </c:pt>
                <c:pt idx="151">
                  <c:v>1.2899999618530269</c:v>
                </c:pt>
                <c:pt idx="152">
                  <c:v>1.2599999904632571</c:v>
                </c:pt>
                <c:pt idx="153">
                  <c:v>1.120000004768372</c:v>
                </c:pt>
                <c:pt idx="154">
                  <c:v>1.129999995231628</c:v>
                </c:pt>
                <c:pt idx="155">
                  <c:v>1.1499999761581421</c:v>
                </c:pt>
                <c:pt idx="156">
                  <c:v>1.120000004768372</c:v>
                </c:pt>
                <c:pt idx="157">
                  <c:v>0.98000001907348633</c:v>
                </c:pt>
                <c:pt idx="158">
                  <c:v>0.97000002861022949</c:v>
                </c:pt>
                <c:pt idx="159">
                  <c:v>1.0199999809265139</c:v>
                </c:pt>
                <c:pt idx="160">
                  <c:v>0.99</c:v>
                </c:pt>
                <c:pt idx="161">
                  <c:v>0.89</c:v>
                </c:pt>
                <c:pt idx="162">
                  <c:v>0.86</c:v>
                </c:pt>
                <c:pt idx="163">
                  <c:v>0.85</c:v>
                </c:pt>
                <c:pt idx="164">
                  <c:v>0.84</c:v>
                </c:pt>
                <c:pt idx="165">
                  <c:v>0.71</c:v>
                </c:pt>
                <c:pt idx="166">
                  <c:v>0.72</c:v>
                </c:pt>
                <c:pt idx="167">
                  <c:v>0.74</c:v>
                </c:pt>
                <c:pt idx="168">
                  <c:v>0.73</c:v>
                </c:pt>
                <c:pt idx="169">
                  <c:v>0.64</c:v>
                </c:pt>
                <c:pt idx="170">
                  <c:v>0.63</c:v>
                </c:pt>
                <c:pt idx="171">
                  <c:v>0.63</c:v>
                </c:pt>
                <c:pt idx="172">
                  <c:v>0.6</c:v>
                </c:pt>
                <c:pt idx="173">
                  <c:v>0.53</c:v>
                </c:pt>
                <c:pt idx="174">
                  <c:v>0.55000000000000004</c:v>
                </c:pt>
                <c:pt idx="175">
                  <c:v>0.55000000000000004</c:v>
                </c:pt>
                <c:pt idx="176">
                  <c:v>0.57999999999999996</c:v>
                </c:pt>
                <c:pt idx="177">
                  <c:v>0.49</c:v>
                </c:pt>
                <c:pt idx="178">
                  <c:v>0.5</c:v>
                </c:pt>
                <c:pt idx="179">
                  <c:v>0.54</c:v>
                </c:pt>
                <c:pt idx="180">
                  <c:v>0.59</c:v>
                </c:pt>
                <c:pt idx="181">
                  <c:v>0.49</c:v>
                </c:pt>
                <c:pt idx="182">
                  <c:v>0.49</c:v>
                </c:pt>
                <c:pt idx="183">
                  <c:v>0.52</c:v>
                </c:pt>
                <c:pt idx="184">
                  <c:v>0.53</c:v>
                </c:pt>
                <c:pt idx="185">
                  <c:v>0.5</c:v>
                </c:pt>
                <c:pt idx="186">
                  <c:v>0.51</c:v>
                </c:pt>
                <c:pt idx="187">
                  <c:v>0.5</c:v>
                </c:pt>
                <c:pt idx="188">
                  <c:v>0.5</c:v>
                </c:pt>
                <c:pt idx="189">
                  <c:v>0.46</c:v>
                </c:pt>
                <c:pt idx="190">
                  <c:v>1.85</c:v>
                </c:pt>
                <c:pt idx="191">
                  <c:v>0.89</c:v>
                </c:pt>
                <c:pt idx="192">
                  <c:v>0.67</c:v>
                </c:pt>
                <c:pt idx="193">
                  <c:v>0.5</c:v>
                </c:pt>
                <c:pt idx="194">
                  <c:v>0.44</c:v>
                </c:pt>
                <c:pt idx="195">
                  <c:v>0.4</c:v>
                </c:pt>
                <c:pt idx="196">
                  <c:v>0.42</c:v>
                </c:pt>
                <c:pt idx="197">
                  <c:v>0.36</c:v>
                </c:pt>
                <c:pt idx="198">
                  <c:v>0.34</c:v>
                </c:pt>
                <c:pt idx="199">
                  <c:v>0.34</c:v>
                </c:pt>
                <c:pt idx="200">
                  <c:v>0.37</c:v>
                </c:pt>
                <c:pt idx="201">
                  <c:v>0.34</c:v>
                </c:pt>
                <c:pt idx="202">
                  <c:v>0.37</c:v>
                </c:pt>
                <c:pt idx="203">
                  <c:v>0.4</c:v>
                </c:pt>
                <c:pt idx="204">
                  <c:v>0.45</c:v>
                </c:pt>
                <c:pt idx="205" formatCode="0.00">
                  <c:v>0.41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7E-4DD5-83A4-AF5BEC09EE2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90+ Days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cat>
            <c:strRef>
              <c:f>Sheet1!$A$2:$A$207</c:f>
              <c:strCache>
                <c:ptCount val="206"/>
                <c:pt idx="0">
                  <c:v>1972Q4</c:v>
                </c:pt>
                <c:pt idx="1">
                  <c:v>1973Q1</c:v>
                </c:pt>
                <c:pt idx="2">
                  <c:v>1973Q2</c:v>
                </c:pt>
                <c:pt idx="3">
                  <c:v>1973Q3</c:v>
                </c:pt>
                <c:pt idx="4">
                  <c:v>1973Q4</c:v>
                </c:pt>
                <c:pt idx="5">
                  <c:v>1974Q1</c:v>
                </c:pt>
                <c:pt idx="6">
                  <c:v>1974Q2</c:v>
                </c:pt>
                <c:pt idx="7">
                  <c:v>1974Q3</c:v>
                </c:pt>
                <c:pt idx="8">
                  <c:v>1974Q4</c:v>
                </c:pt>
                <c:pt idx="9">
                  <c:v>1975Q1</c:v>
                </c:pt>
                <c:pt idx="10">
                  <c:v>1975Q2</c:v>
                </c:pt>
                <c:pt idx="11">
                  <c:v>1975Q3</c:v>
                </c:pt>
                <c:pt idx="12">
                  <c:v>1975Q4</c:v>
                </c:pt>
                <c:pt idx="13">
                  <c:v>1976Q1</c:v>
                </c:pt>
                <c:pt idx="14">
                  <c:v>1976Q2</c:v>
                </c:pt>
                <c:pt idx="15">
                  <c:v>1976Q3</c:v>
                </c:pt>
                <c:pt idx="16">
                  <c:v>1976Q4</c:v>
                </c:pt>
                <c:pt idx="17">
                  <c:v>1977Q1</c:v>
                </c:pt>
                <c:pt idx="18">
                  <c:v>1977Q2</c:v>
                </c:pt>
                <c:pt idx="19">
                  <c:v>1977Q3</c:v>
                </c:pt>
                <c:pt idx="20">
                  <c:v>1977Q4</c:v>
                </c:pt>
                <c:pt idx="21">
                  <c:v>1978Q1</c:v>
                </c:pt>
                <c:pt idx="22">
                  <c:v>1978Q2</c:v>
                </c:pt>
                <c:pt idx="23">
                  <c:v>1978Q3</c:v>
                </c:pt>
                <c:pt idx="24">
                  <c:v>1978Q4</c:v>
                </c:pt>
                <c:pt idx="25">
                  <c:v>1979Q1</c:v>
                </c:pt>
                <c:pt idx="26">
                  <c:v>1979Q2</c:v>
                </c:pt>
                <c:pt idx="27">
                  <c:v>1979Q3</c:v>
                </c:pt>
                <c:pt idx="28">
                  <c:v>1979Q4</c:v>
                </c:pt>
                <c:pt idx="29">
                  <c:v>1980Q1</c:v>
                </c:pt>
                <c:pt idx="30">
                  <c:v>1980Q2</c:v>
                </c:pt>
                <c:pt idx="31">
                  <c:v>1980Q3</c:v>
                </c:pt>
                <c:pt idx="32">
                  <c:v>1980Q4</c:v>
                </c:pt>
                <c:pt idx="33">
                  <c:v>1981Q1</c:v>
                </c:pt>
                <c:pt idx="34">
                  <c:v>1981Q2</c:v>
                </c:pt>
                <c:pt idx="35">
                  <c:v>1981Q3</c:v>
                </c:pt>
                <c:pt idx="36">
                  <c:v>1981Q4</c:v>
                </c:pt>
                <c:pt idx="37">
                  <c:v>1982Q1</c:v>
                </c:pt>
                <c:pt idx="38">
                  <c:v>1982Q2</c:v>
                </c:pt>
                <c:pt idx="39">
                  <c:v>1982Q3</c:v>
                </c:pt>
                <c:pt idx="40">
                  <c:v>1982Q4</c:v>
                </c:pt>
                <c:pt idx="41">
                  <c:v>1983Q1</c:v>
                </c:pt>
                <c:pt idx="42">
                  <c:v>1983Q2</c:v>
                </c:pt>
                <c:pt idx="43">
                  <c:v>1983Q3</c:v>
                </c:pt>
                <c:pt idx="44">
                  <c:v>1983Q4</c:v>
                </c:pt>
                <c:pt idx="45">
                  <c:v>1984Q1</c:v>
                </c:pt>
                <c:pt idx="46">
                  <c:v>1984Q2</c:v>
                </c:pt>
                <c:pt idx="47">
                  <c:v>1984Q3</c:v>
                </c:pt>
                <c:pt idx="48">
                  <c:v>1984Q4</c:v>
                </c:pt>
                <c:pt idx="49">
                  <c:v>1985Q1</c:v>
                </c:pt>
                <c:pt idx="50">
                  <c:v>1985Q2</c:v>
                </c:pt>
                <c:pt idx="51">
                  <c:v>1985Q3</c:v>
                </c:pt>
                <c:pt idx="52">
                  <c:v>1985Q4</c:v>
                </c:pt>
                <c:pt idx="53">
                  <c:v>1986Q1</c:v>
                </c:pt>
                <c:pt idx="54">
                  <c:v>1986Q2</c:v>
                </c:pt>
                <c:pt idx="55">
                  <c:v>1986Q3</c:v>
                </c:pt>
                <c:pt idx="56">
                  <c:v>1986Q4</c:v>
                </c:pt>
                <c:pt idx="57">
                  <c:v>1987Q1</c:v>
                </c:pt>
                <c:pt idx="58">
                  <c:v>1987Q2</c:v>
                </c:pt>
                <c:pt idx="59">
                  <c:v>1987Q3</c:v>
                </c:pt>
                <c:pt idx="60">
                  <c:v>1987Q4</c:v>
                </c:pt>
                <c:pt idx="61">
                  <c:v>1988Q1</c:v>
                </c:pt>
                <c:pt idx="62">
                  <c:v>1988Q2</c:v>
                </c:pt>
                <c:pt idx="63">
                  <c:v>1988Q3</c:v>
                </c:pt>
                <c:pt idx="64">
                  <c:v>1988Q4</c:v>
                </c:pt>
                <c:pt idx="65">
                  <c:v>1989Q1</c:v>
                </c:pt>
                <c:pt idx="66">
                  <c:v>1989Q2</c:v>
                </c:pt>
                <c:pt idx="67">
                  <c:v>1989Q3</c:v>
                </c:pt>
                <c:pt idx="68">
                  <c:v>1989Q4</c:v>
                </c:pt>
                <c:pt idx="69">
                  <c:v>1990Q1</c:v>
                </c:pt>
                <c:pt idx="70">
                  <c:v>1990Q2</c:v>
                </c:pt>
                <c:pt idx="71">
                  <c:v>1990Q3</c:v>
                </c:pt>
                <c:pt idx="72">
                  <c:v>1990Q4</c:v>
                </c:pt>
                <c:pt idx="73">
                  <c:v>1991Q1</c:v>
                </c:pt>
                <c:pt idx="74">
                  <c:v>1991Q2</c:v>
                </c:pt>
                <c:pt idx="75">
                  <c:v>1991Q3</c:v>
                </c:pt>
                <c:pt idx="76">
                  <c:v>1991Q4</c:v>
                </c:pt>
                <c:pt idx="77">
                  <c:v>1992Q1</c:v>
                </c:pt>
                <c:pt idx="78">
                  <c:v>1992Q2</c:v>
                </c:pt>
                <c:pt idx="79">
                  <c:v>1992Q3</c:v>
                </c:pt>
                <c:pt idx="80">
                  <c:v>1992Q4</c:v>
                </c:pt>
                <c:pt idx="81">
                  <c:v>1993Q1</c:v>
                </c:pt>
                <c:pt idx="82">
                  <c:v>1993Q2</c:v>
                </c:pt>
                <c:pt idx="83">
                  <c:v>1993Q3</c:v>
                </c:pt>
                <c:pt idx="84">
                  <c:v>1993Q4</c:v>
                </c:pt>
                <c:pt idx="85">
                  <c:v>1994Q1</c:v>
                </c:pt>
                <c:pt idx="86">
                  <c:v>1994Q2</c:v>
                </c:pt>
                <c:pt idx="87">
                  <c:v>1994Q3</c:v>
                </c:pt>
                <c:pt idx="88">
                  <c:v>1994Q4</c:v>
                </c:pt>
                <c:pt idx="89">
                  <c:v>1995Q1</c:v>
                </c:pt>
                <c:pt idx="90">
                  <c:v>1995Q2</c:v>
                </c:pt>
                <c:pt idx="91">
                  <c:v>1995Q3</c:v>
                </c:pt>
                <c:pt idx="92">
                  <c:v>1995Q4</c:v>
                </c:pt>
                <c:pt idx="93">
                  <c:v>1996Q1</c:v>
                </c:pt>
                <c:pt idx="94">
                  <c:v>1996Q2</c:v>
                </c:pt>
                <c:pt idx="95">
                  <c:v>1996Q3</c:v>
                </c:pt>
                <c:pt idx="96">
                  <c:v>1996Q4</c:v>
                </c:pt>
                <c:pt idx="97">
                  <c:v>1997Q1</c:v>
                </c:pt>
                <c:pt idx="98">
                  <c:v>1997Q2</c:v>
                </c:pt>
                <c:pt idx="99">
                  <c:v>1997Q3</c:v>
                </c:pt>
                <c:pt idx="100">
                  <c:v>1997Q4</c:v>
                </c:pt>
                <c:pt idx="101">
                  <c:v>1998Q1</c:v>
                </c:pt>
                <c:pt idx="102">
                  <c:v>1998Q2</c:v>
                </c:pt>
                <c:pt idx="103">
                  <c:v>1998Q3</c:v>
                </c:pt>
                <c:pt idx="104">
                  <c:v>1998Q4</c:v>
                </c:pt>
                <c:pt idx="105">
                  <c:v>1999Q1</c:v>
                </c:pt>
                <c:pt idx="106">
                  <c:v>1999Q2</c:v>
                </c:pt>
                <c:pt idx="107">
                  <c:v>1999Q3</c:v>
                </c:pt>
                <c:pt idx="108">
                  <c:v>1999Q4</c:v>
                </c:pt>
                <c:pt idx="109">
                  <c:v>2000Q1</c:v>
                </c:pt>
                <c:pt idx="110">
                  <c:v>2000Q2</c:v>
                </c:pt>
                <c:pt idx="111">
                  <c:v>2000Q3</c:v>
                </c:pt>
                <c:pt idx="112">
                  <c:v>2000Q4</c:v>
                </c:pt>
                <c:pt idx="113">
                  <c:v>2001Q1</c:v>
                </c:pt>
                <c:pt idx="114">
                  <c:v>2001Q2</c:v>
                </c:pt>
                <c:pt idx="115">
                  <c:v>2001Q3</c:v>
                </c:pt>
                <c:pt idx="116">
                  <c:v>2001Q4</c:v>
                </c:pt>
                <c:pt idx="117">
                  <c:v>2002Q1</c:v>
                </c:pt>
                <c:pt idx="118">
                  <c:v>2002Q2</c:v>
                </c:pt>
                <c:pt idx="119">
                  <c:v>2002Q3</c:v>
                </c:pt>
                <c:pt idx="120">
                  <c:v>2002Q4</c:v>
                </c:pt>
                <c:pt idx="121">
                  <c:v>2003Q1</c:v>
                </c:pt>
                <c:pt idx="122">
                  <c:v>2003Q2</c:v>
                </c:pt>
                <c:pt idx="123">
                  <c:v>2003Q3</c:v>
                </c:pt>
                <c:pt idx="124">
                  <c:v>2003Q4</c:v>
                </c:pt>
                <c:pt idx="125">
                  <c:v>2004Q1</c:v>
                </c:pt>
                <c:pt idx="126">
                  <c:v>2004Q2</c:v>
                </c:pt>
                <c:pt idx="127">
                  <c:v>2004Q3</c:v>
                </c:pt>
                <c:pt idx="128">
                  <c:v>2004Q4</c:v>
                </c:pt>
                <c:pt idx="129">
                  <c:v>2005Q1</c:v>
                </c:pt>
                <c:pt idx="130">
                  <c:v>2005Q2</c:v>
                </c:pt>
                <c:pt idx="131">
                  <c:v>2005Q3</c:v>
                </c:pt>
                <c:pt idx="132">
                  <c:v>2005Q4</c:v>
                </c:pt>
                <c:pt idx="133">
                  <c:v>2006Q1</c:v>
                </c:pt>
                <c:pt idx="134">
                  <c:v>2006Q2</c:v>
                </c:pt>
                <c:pt idx="135">
                  <c:v>2006Q3</c:v>
                </c:pt>
                <c:pt idx="136">
                  <c:v>2006Q4</c:v>
                </c:pt>
                <c:pt idx="137">
                  <c:v>2007Q1</c:v>
                </c:pt>
                <c:pt idx="138">
                  <c:v>2007Q2</c:v>
                </c:pt>
                <c:pt idx="139">
                  <c:v>2007Q3</c:v>
                </c:pt>
                <c:pt idx="140">
                  <c:v>2007Q4</c:v>
                </c:pt>
                <c:pt idx="141">
                  <c:v>2008Q1</c:v>
                </c:pt>
                <c:pt idx="142">
                  <c:v>2008Q2</c:v>
                </c:pt>
                <c:pt idx="143">
                  <c:v>2008Q3</c:v>
                </c:pt>
                <c:pt idx="144">
                  <c:v>2008Q4</c:v>
                </c:pt>
                <c:pt idx="145">
                  <c:v>2009Q1</c:v>
                </c:pt>
                <c:pt idx="146">
                  <c:v>2009Q2</c:v>
                </c:pt>
                <c:pt idx="147">
                  <c:v>2009Q3</c:v>
                </c:pt>
                <c:pt idx="148">
                  <c:v>2009Q4</c:v>
                </c:pt>
                <c:pt idx="149">
                  <c:v>2010Q1</c:v>
                </c:pt>
                <c:pt idx="150">
                  <c:v>2010Q2</c:v>
                </c:pt>
                <c:pt idx="151">
                  <c:v>2010Q3</c:v>
                </c:pt>
                <c:pt idx="152">
                  <c:v>2010Q4</c:v>
                </c:pt>
                <c:pt idx="153">
                  <c:v>2011Q1</c:v>
                </c:pt>
                <c:pt idx="154">
                  <c:v>2011Q2</c:v>
                </c:pt>
                <c:pt idx="155">
                  <c:v>2011Q3</c:v>
                </c:pt>
                <c:pt idx="156">
                  <c:v>2011Q4</c:v>
                </c:pt>
                <c:pt idx="157">
                  <c:v>2012Q1</c:v>
                </c:pt>
                <c:pt idx="158">
                  <c:v>2012Q2</c:v>
                </c:pt>
                <c:pt idx="159">
                  <c:v>2012Q3</c:v>
                </c:pt>
                <c:pt idx="160">
                  <c:v>2012Q4</c:v>
                </c:pt>
                <c:pt idx="161">
                  <c:v>2013Q1</c:v>
                </c:pt>
                <c:pt idx="162">
                  <c:v>2013Q2</c:v>
                </c:pt>
                <c:pt idx="163">
                  <c:v>2013Q3</c:v>
                </c:pt>
                <c:pt idx="164">
                  <c:v>2013Q4</c:v>
                </c:pt>
                <c:pt idx="165">
                  <c:v>2014Q1</c:v>
                </c:pt>
                <c:pt idx="166">
                  <c:v>2014Q2</c:v>
                </c:pt>
                <c:pt idx="167">
                  <c:v>2014Q3</c:v>
                </c:pt>
                <c:pt idx="168">
                  <c:v>2014Q4</c:v>
                </c:pt>
                <c:pt idx="169">
                  <c:v>2015Q1</c:v>
                </c:pt>
                <c:pt idx="170">
                  <c:v>2015Q2</c:v>
                </c:pt>
                <c:pt idx="171">
                  <c:v>2015Q3</c:v>
                </c:pt>
                <c:pt idx="172">
                  <c:v>2015Q4</c:v>
                </c:pt>
                <c:pt idx="173">
                  <c:v>2016Q1</c:v>
                </c:pt>
                <c:pt idx="174">
                  <c:v>2016Q2</c:v>
                </c:pt>
                <c:pt idx="175">
                  <c:v>2016Q3</c:v>
                </c:pt>
                <c:pt idx="176">
                  <c:v>2016Q4</c:v>
                </c:pt>
                <c:pt idx="177">
                  <c:v>2017Q1</c:v>
                </c:pt>
                <c:pt idx="178">
                  <c:v>2017Q2</c:v>
                </c:pt>
                <c:pt idx="179">
                  <c:v>2017Q3</c:v>
                </c:pt>
                <c:pt idx="180">
                  <c:v>2017Q4</c:v>
                </c:pt>
                <c:pt idx="181">
                  <c:v>2018Q1</c:v>
                </c:pt>
                <c:pt idx="182">
                  <c:v>2018Q2</c:v>
                </c:pt>
                <c:pt idx="183">
                  <c:v>2018Q3</c:v>
                </c:pt>
                <c:pt idx="184">
                  <c:v>2018Q4</c:v>
                </c:pt>
                <c:pt idx="185">
                  <c:v>2019Q1</c:v>
                </c:pt>
                <c:pt idx="186">
                  <c:v>2019Q2</c:v>
                </c:pt>
                <c:pt idx="187">
                  <c:v>2019Q3</c:v>
                </c:pt>
                <c:pt idx="188">
                  <c:v>2019Q4</c:v>
                </c:pt>
                <c:pt idx="189">
                  <c:v>2020Q1</c:v>
                </c:pt>
                <c:pt idx="190">
                  <c:v>2020Q2</c:v>
                </c:pt>
                <c:pt idx="191">
                  <c:v>2020Q3</c:v>
                </c:pt>
                <c:pt idx="192">
                  <c:v>2020Q4</c:v>
                </c:pt>
                <c:pt idx="193">
                  <c:v>2021Q1</c:v>
                </c:pt>
                <c:pt idx="194">
                  <c:v>2021Q2</c:v>
                </c:pt>
                <c:pt idx="195">
                  <c:v>2021Q3</c:v>
                </c:pt>
                <c:pt idx="196">
                  <c:v>2021Q4</c:v>
                </c:pt>
                <c:pt idx="197">
                  <c:v>2022Q1</c:v>
                </c:pt>
                <c:pt idx="198">
                  <c:v>2022Q2</c:v>
                </c:pt>
                <c:pt idx="199">
                  <c:v>2022Q3</c:v>
                </c:pt>
                <c:pt idx="200">
                  <c:v>2022Q4</c:v>
                </c:pt>
                <c:pt idx="201">
                  <c:v>2023Q1</c:v>
                </c:pt>
                <c:pt idx="202">
                  <c:v>2023Q2</c:v>
                </c:pt>
                <c:pt idx="203">
                  <c:v>2023Q3</c:v>
                </c:pt>
                <c:pt idx="204">
                  <c:v>2023Q4</c:v>
                </c:pt>
                <c:pt idx="205">
                  <c:v>2024Q1</c:v>
                </c:pt>
              </c:strCache>
            </c:strRef>
          </c:cat>
          <c:val>
            <c:numRef>
              <c:f>Sheet1!$D$2:$D$207</c:f>
              <c:numCache>
                <c:formatCode>0</c:formatCode>
                <c:ptCount val="206"/>
                <c:pt idx="0">
                  <c:v>0.54000002145767212</c:v>
                </c:pt>
                <c:pt idx="1">
                  <c:v>0.51999998092651367</c:v>
                </c:pt>
                <c:pt idx="2">
                  <c:v>0.40999999642372131</c:v>
                </c:pt>
                <c:pt idx="3">
                  <c:v>0.49000000953674322</c:v>
                </c:pt>
                <c:pt idx="4">
                  <c:v>0.51999998092651367</c:v>
                </c:pt>
                <c:pt idx="5">
                  <c:v>0.60000002384185791</c:v>
                </c:pt>
                <c:pt idx="6">
                  <c:v>0.51999998092651367</c:v>
                </c:pt>
                <c:pt idx="7">
                  <c:v>0.50999999046325684</c:v>
                </c:pt>
                <c:pt idx="8">
                  <c:v>0.5</c:v>
                </c:pt>
                <c:pt idx="9">
                  <c:v>0.5899999737739563</c:v>
                </c:pt>
                <c:pt idx="10">
                  <c:v>0.37999999523162842</c:v>
                </c:pt>
                <c:pt idx="11">
                  <c:v>0.41999998688697809</c:v>
                </c:pt>
                <c:pt idx="12">
                  <c:v>0.43000000715255737</c:v>
                </c:pt>
                <c:pt idx="13">
                  <c:v>0.46000000834465032</c:v>
                </c:pt>
                <c:pt idx="14">
                  <c:v>0.40000000596046448</c:v>
                </c:pt>
                <c:pt idx="15">
                  <c:v>0.46000000834465032</c:v>
                </c:pt>
                <c:pt idx="16">
                  <c:v>0.47999998927116388</c:v>
                </c:pt>
                <c:pt idx="17">
                  <c:v>0.56000000238418579</c:v>
                </c:pt>
                <c:pt idx="18">
                  <c:v>0.43000000715255737</c:v>
                </c:pt>
                <c:pt idx="19">
                  <c:v>0.43000000715255737</c:v>
                </c:pt>
                <c:pt idx="20">
                  <c:v>0.40999999642372131</c:v>
                </c:pt>
                <c:pt idx="21">
                  <c:v>0.47999998927116388</c:v>
                </c:pt>
                <c:pt idx="22">
                  <c:v>0.34999999403953552</c:v>
                </c:pt>
                <c:pt idx="23">
                  <c:v>0.40000000596046448</c:v>
                </c:pt>
                <c:pt idx="24">
                  <c:v>0.41999998688697809</c:v>
                </c:pt>
                <c:pt idx="25">
                  <c:v>0.40000000596046448</c:v>
                </c:pt>
                <c:pt idx="26">
                  <c:v>0.30000001192092901</c:v>
                </c:pt>
                <c:pt idx="27">
                  <c:v>0.40999999642372131</c:v>
                </c:pt>
                <c:pt idx="28">
                  <c:v>0.37000000476837158</c:v>
                </c:pt>
                <c:pt idx="29">
                  <c:v>0.5</c:v>
                </c:pt>
                <c:pt idx="30">
                  <c:v>0.37999999523162842</c:v>
                </c:pt>
                <c:pt idx="31">
                  <c:v>0.47999998927116388</c:v>
                </c:pt>
                <c:pt idx="32">
                  <c:v>0.54000002145767212</c:v>
                </c:pt>
                <c:pt idx="33">
                  <c:v>0.67000001668930054</c:v>
                </c:pt>
                <c:pt idx="34">
                  <c:v>0.62000000476837158</c:v>
                </c:pt>
                <c:pt idx="35">
                  <c:v>0.62000000476837158</c:v>
                </c:pt>
                <c:pt idx="36">
                  <c:v>0.69999998807907104</c:v>
                </c:pt>
                <c:pt idx="37">
                  <c:v>0.77999997138977051</c:v>
                </c:pt>
                <c:pt idx="38">
                  <c:v>0.69999998807907104</c:v>
                </c:pt>
                <c:pt idx="39">
                  <c:v>0.82999998331069946</c:v>
                </c:pt>
                <c:pt idx="40">
                  <c:v>0.93999999761581421</c:v>
                </c:pt>
                <c:pt idx="41">
                  <c:v>1.049999952316284</c:v>
                </c:pt>
                <c:pt idx="42">
                  <c:v>0.87999999523162842</c:v>
                </c:pt>
                <c:pt idx="43">
                  <c:v>0.93000000715255737</c:v>
                </c:pt>
                <c:pt idx="44">
                  <c:v>1.029999971389771</c:v>
                </c:pt>
                <c:pt idx="45">
                  <c:v>0.93000000715255737</c:v>
                </c:pt>
                <c:pt idx="46">
                  <c:v>0.76999998092651367</c:v>
                </c:pt>
                <c:pt idx="47">
                  <c:v>0.80000001192092896</c:v>
                </c:pt>
                <c:pt idx="48">
                  <c:v>0.9100000262260437</c:v>
                </c:pt>
                <c:pt idx="49">
                  <c:v>0.88999998569488525</c:v>
                </c:pt>
                <c:pt idx="50">
                  <c:v>0.60000002384185791</c:v>
                </c:pt>
                <c:pt idx="51">
                  <c:v>0.70999997854232788</c:v>
                </c:pt>
                <c:pt idx="52">
                  <c:v>0.85000002384185791</c:v>
                </c:pt>
                <c:pt idx="53">
                  <c:v>0.74000000953674316</c:v>
                </c:pt>
                <c:pt idx="54">
                  <c:v>0.68999999761581421</c:v>
                </c:pt>
                <c:pt idx="55">
                  <c:v>0.68999999761581421</c:v>
                </c:pt>
                <c:pt idx="56">
                  <c:v>0.68000000715255737</c:v>
                </c:pt>
                <c:pt idx="57">
                  <c:v>0.68999999761581421</c:v>
                </c:pt>
                <c:pt idx="58">
                  <c:v>0.56000000238418579</c:v>
                </c:pt>
                <c:pt idx="59">
                  <c:v>0.5</c:v>
                </c:pt>
                <c:pt idx="60">
                  <c:v>0.56999999284744263</c:v>
                </c:pt>
                <c:pt idx="61">
                  <c:v>0.56000000238418579</c:v>
                </c:pt>
                <c:pt idx="62">
                  <c:v>0.49000000953674322</c:v>
                </c:pt>
                <c:pt idx="63">
                  <c:v>0.46000000834465032</c:v>
                </c:pt>
                <c:pt idx="64">
                  <c:v>0.55000001192092896</c:v>
                </c:pt>
                <c:pt idx="65">
                  <c:v>0.47999998927116388</c:v>
                </c:pt>
                <c:pt idx="66">
                  <c:v>0.37999999523162842</c:v>
                </c:pt>
                <c:pt idx="67">
                  <c:v>0.37000000476837158</c:v>
                </c:pt>
                <c:pt idx="68">
                  <c:v>0.40999999642372131</c:v>
                </c:pt>
                <c:pt idx="69">
                  <c:v>0.37999999523162842</c:v>
                </c:pt>
                <c:pt idx="70">
                  <c:v>0.31999999284744263</c:v>
                </c:pt>
                <c:pt idx="71">
                  <c:v>0.38999998569488531</c:v>
                </c:pt>
                <c:pt idx="72">
                  <c:v>0.41999998688697809</c:v>
                </c:pt>
                <c:pt idx="73">
                  <c:v>0.43999999761581421</c:v>
                </c:pt>
                <c:pt idx="74">
                  <c:v>0.40999999642372131</c:v>
                </c:pt>
                <c:pt idx="75">
                  <c:v>0.44999998807907099</c:v>
                </c:pt>
                <c:pt idx="76">
                  <c:v>0.56000000238418579</c:v>
                </c:pt>
                <c:pt idx="77">
                  <c:v>0.5899999737739563</c:v>
                </c:pt>
                <c:pt idx="78">
                  <c:v>0.56000000238418579</c:v>
                </c:pt>
                <c:pt idx="79">
                  <c:v>0.6600000262260437</c:v>
                </c:pt>
                <c:pt idx="80">
                  <c:v>0.68999999761581421</c:v>
                </c:pt>
                <c:pt idx="81">
                  <c:v>0.74000000953674316</c:v>
                </c:pt>
                <c:pt idx="82">
                  <c:v>0.73000001907348633</c:v>
                </c:pt>
                <c:pt idx="83">
                  <c:v>0.80000001192092896</c:v>
                </c:pt>
                <c:pt idx="84">
                  <c:v>0.75999999046325684</c:v>
                </c:pt>
                <c:pt idx="85">
                  <c:v>0.75</c:v>
                </c:pt>
                <c:pt idx="86">
                  <c:v>1.029999971389771</c:v>
                </c:pt>
                <c:pt idx="87">
                  <c:v>0.87000000476837158</c:v>
                </c:pt>
                <c:pt idx="88">
                  <c:v>0.86000001430511475</c:v>
                </c:pt>
                <c:pt idx="89">
                  <c:v>0.76999998092651367</c:v>
                </c:pt>
                <c:pt idx="90">
                  <c:v>0.87999999523162842</c:v>
                </c:pt>
                <c:pt idx="91">
                  <c:v>0.92000001668930054</c:v>
                </c:pt>
                <c:pt idx="92">
                  <c:v>0.85000002384185791</c:v>
                </c:pt>
                <c:pt idx="93">
                  <c:v>0.80000001192092896</c:v>
                </c:pt>
                <c:pt idx="94">
                  <c:v>0.6600000262260437</c:v>
                </c:pt>
                <c:pt idx="95">
                  <c:v>0.6600000262260437</c:v>
                </c:pt>
                <c:pt idx="96">
                  <c:v>0.6600000262260437</c:v>
                </c:pt>
                <c:pt idx="97">
                  <c:v>0.62000000476837158</c:v>
                </c:pt>
                <c:pt idx="98">
                  <c:v>0.62000000476837158</c:v>
                </c:pt>
                <c:pt idx="99">
                  <c:v>0.57999998331069946</c:v>
                </c:pt>
                <c:pt idx="100">
                  <c:v>0.62999999523162842</c:v>
                </c:pt>
                <c:pt idx="101">
                  <c:v>0.6600000262260437</c:v>
                </c:pt>
                <c:pt idx="102">
                  <c:v>0.5899999737739563</c:v>
                </c:pt>
                <c:pt idx="103">
                  <c:v>0.62999999523162842</c:v>
                </c:pt>
                <c:pt idx="104">
                  <c:v>0.68000000715255737</c:v>
                </c:pt>
                <c:pt idx="105">
                  <c:v>0.56000000238418579</c:v>
                </c:pt>
                <c:pt idx="106">
                  <c:v>0.4699999988079071</c:v>
                </c:pt>
                <c:pt idx="107">
                  <c:v>0.4699999988079071</c:v>
                </c:pt>
                <c:pt idx="108">
                  <c:v>0.46000000834465032</c:v>
                </c:pt>
                <c:pt idx="109">
                  <c:v>0.46000000834465032</c:v>
                </c:pt>
                <c:pt idx="110">
                  <c:v>0.40000000596046448</c:v>
                </c:pt>
                <c:pt idx="111">
                  <c:v>0.41999998688697809</c:v>
                </c:pt>
                <c:pt idx="112">
                  <c:v>0.47999998927116388</c:v>
                </c:pt>
                <c:pt idx="113">
                  <c:v>0.46000000834465032</c:v>
                </c:pt>
                <c:pt idx="114">
                  <c:v>0.4699999988079071</c:v>
                </c:pt>
                <c:pt idx="115">
                  <c:v>0.51999998092651367</c:v>
                </c:pt>
                <c:pt idx="116">
                  <c:v>0.54000002145767212</c:v>
                </c:pt>
                <c:pt idx="117">
                  <c:v>0.4699999988079071</c:v>
                </c:pt>
                <c:pt idx="118">
                  <c:v>0.4699999988079071</c:v>
                </c:pt>
                <c:pt idx="119">
                  <c:v>0.5</c:v>
                </c:pt>
                <c:pt idx="120">
                  <c:v>0.4699999988079071</c:v>
                </c:pt>
                <c:pt idx="121">
                  <c:v>0.40000000596046448</c:v>
                </c:pt>
                <c:pt idx="122">
                  <c:v>0.41999998688697809</c:v>
                </c:pt>
                <c:pt idx="123">
                  <c:v>0.40000000596046448</c:v>
                </c:pt>
                <c:pt idx="124">
                  <c:v>0.37999999523162842</c:v>
                </c:pt>
                <c:pt idx="125">
                  <c:v>0.33000001311302191</c:v>
                </c:pt>
                <c:pt idx="126">
                  <c:v>0.2800000011920929</c:v>
                </c:pt>
                <c:pt idx="127">
                  <c:v>0.28999999165534968</c:v>
                </c:pt>
                <c:pt idx="128">
                  <c:v>0.25</c:v>
                </c:pt>
                <c:pt idx="129">
                  <c:v>0.2099999934434891</c:v>
                </c:pt>
                <c:pt idx="130">
                  <c:v>0.20000000298023221</c:v>
                </c:pt>
                <c:pt idx="131">
                  <c:v>0.20000000298023221</c:v>
                </c:pt>
                <c:pt idx="132">
                  <c:v>0.23000000417232511</c:v>
                </c:pt>
                <c:pt idx="133">
                  <c:v>0.23000000417232511</c:v>
                </c:pt>
                <c:pt idx="134">
                  <c:v>0.25999999046325678</c:v>
                </c:pt>
                <c:pt idx="135">
                  <c:v>0.34999999403953552</c:v>
                </c:pt>
                <c:pt idx="136">
                  <c:v>0.47999998927116388</c:v>
                </c:pt>
                <c:pt idx="137">
                  <c:v>0.54000002145767212</c:v>
                </c:pt>
                <c:pt idx="138">
                  <c:v>0.74000000953674316</c:v>
                </c:pt>
                <c:pt idx="139">
                  <c:v>1</c:v>
                </c:pt>
                <c:pt idx="140">
                  <c:v>1.6000000238418579</c:v>
                </c:pt>
                <c:pt idx="141">
                  <c:v>1.779999971389771</c:v>
                </c:pt>
                <c:pt idx="142">
                  <c:v>2.089999914169312</c:v>
                </c:pt>
                <c:pt idx="143">
                  <c:v>2.7999999523162842</c:v>
                </c:pt>
                <c:pt idx="144">
                  <c:v>4.0900001525878906</c:v>
                </c:pt>
                <c:pt idx="145">
                  <c:v>4.75</c:v>
                </c:pt>
                <c:pt idx="146">
                  <c:v>5.0399999618530273</c:v>
                </c:pt>
                <c:pt idx="147">
                  <c:v>5.869999885559082</c:v>
                </c:pt>
                <c:pt idx="148">
                  <c:v>6.929999828338623</c:v>
                </c:pt>
                <c:pt idx="149">
                  <c:v>6.9800000190734863</c:v>
                </c:pt>
                <c:pt idx="150">
                  <c:v>6.5</c:v>
                </c:pt>
                <c:pt idx="151">
                  <c:v>5.9099998474121094</c:v>
                </c:pt>
                <c:pt idx="152">
                  <c:v>5.320000171661377</c:v>
                </c:pt>
                <c:pt idx="153">
                  <c:v>4.8400001525878906</c:v>
                </c:pt>
                <c:pt idx="154">
                  <c:v>4.4899997711181641</c:v>
                </c:pt>
                <c:pt idx="155">
                  <c:v>4.0199999809265137</c:v>
                </c:pt>
                <c:pt idx="156">
                  <c:v>3.6099998950958252</c:v>
                </c:pt>
                <c:pt idx="157">
                  <c:v>3.2400000095367432</c:v>
                </c:pt>
                <c:pt idx="158">
                  <c:v>3.1099998950958252</c:v>
                </c:pt>
                <c:pt idx="159">
                  <c:v>3.0199999809265141</c:v>
                </c:pt>
                <c:pt idx="160">
                  <c:v>2.91</c:v>
                </c:pt>
                <c:pt idx="161">
                  <c:v>2.69</c:v>
                </c:pt>
                <c:pt idx="162">
                  <c:v>2.25</c:v>
                </c:pt>
                <c:pt idx="163">
                  <c:v>2.14</c:v>
                </c:pt>
                <c:pt idx="164">
                  <c:v>1.99</c:v>
                </c:pt>
                <c:pt idx="165">
                  <c:v>1.75</c:v>
                </c:pt>
                <c:pt idx="166">
                  <c:v>1.62</c:v>
                </c:pt>
                <c:pt idx="167">
                  <c:v>1.52</c:v>
                </c:pt>
                <c:pt idx="168">
                  <c:v>1.45</c:v>
                </c:pt>
                <c:pt idx="169">
                  <c:v>1.28</c:v>
                </c:pt>
                <c:pt idx="170">
                  <c:v>1.17</c:v>
                </c:pt>
                <c:pt idx="171">
                  <c:v>1.03</c:v>
                </c:pt>
                <c:pt idx="172">
                  <c:v>1.01</c:v>
                </c:pt>
                <c:pt idx="173">
                  <c:v>0.98</c:v>
                </c:pt>
                <c:pt idx="174">
                  <c:v>0.92</c:v>
                </c:pt>
                <c:pt idx="175">
                  <c:v>0.86</c:v>
                </c:pt>
                <c:pt idx="176">
                  <c:v>0.9</c:v>
                </c:pt>
                <c:pt idx="177">
                  <c:v>0.79</c:v>
                </c:pt>
                <c:pt idx="178">
                  <c:v>0.7</c:v>
                </c:pt>
                <c:pt idx="179">
                  <c:v>0.71</c:v>
                </c:pt>
                <c:pt idx="180">
                  <c:v>0.72</c:v>
                </c:pt>
                <c:pt idx="181">
                  <c:v>0.66</c:v>
                </c:pt>
                <c:pt idx="182">
                  <c:v>0.57999999999999996</c:v>
                </c:pt>
                <c:pt idx="183">
                  <c:v>0.56000000000000005</c:v>
                </c:pt>
                <c:pt idx="184">
                  <c:v>0.54</c:v>
                </c:pt>
                <c:pt idx="185">
                  <c:v>0.55000000000000004</c:v>
                </c:pt>
                <c:pt idx="186">
                  <c:v>0.54</c:v>
                </c:pt>
                <c:pt idx="187">
                  <c:v>0.52</c:v>
                </c:pt>
                <c:pt idx="188">
                  <c:v>0.5</c:v>
                </c:pt>
                <c:pt idx="189">
                  <c:v>0.49</c:v>
                </c:pt>
                <c:pt idx="190">
                  <c:v>3.08</c:v>
                </c:pt>
                <c:pt idx="191">
                  <c:v>3.85</c:v>
                </c:pt>
                <c:pt idx="192">
                  <c:v>3.61</c:v>
                </c:pt>
                <c:pt idx="193">
                  <c:v>3.27</c:v>
                </c:pt>
                <c:pt idx="194">
                  <c:v>2.72</c:v>
                </c:pt>
                <c:pt idx="195">
                  <c:v>2.12</c:v>
                </c:pt>
                <c:pt idx="196">
                  <c:v>1.61</c:v>
                </c:pt>
                <c:pt idx="197">
                  <c:v>1.2</c:v>
                </c:pt>
                <c:pt idx="198">
                  <c:v>0.93</c:v>
                </c:pt>
                <c:pt idx="199">
                  <c:v>0.79</c:v>
                </c:pt>
                <c:pt idx="200">
                  <c:v>0.76</c:v>
                </c:pt>
                <c:pt idx="201">
                  <c:v>0.7</c:v>
                </c:pt>
                <c:pt idx="202">
                  <c:v>0.66</c:v>
                </c:pt>
                <c:pt idx="203">
                  <c:v>0.61</c:v>
                </c:pt>
                <c:pt idx="204">
                  <c:v>0.61</c:v>
                </c:pt>
                <c:pt idx="205" formatCode="0.00">
                  <c:v>0.57999999999999996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7E-4DD5-83A4-AF5BEC09EE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56379392"/>
        <c:axId val="856378976"/>
      </c:areaChart>
      <c:lineChart>
        <c:grouping val="standard"/>
        <c:varyColors val="0"/>
        <c:ser>
          <c:idx val="3"/>
          <c:order val="3"/>
          <c:tx>
            <c:strRef>
              <c:f>Sheet1!$E$1</c:f>
              <c:strCache>
                <c:ptCount val="1"/>
                <c:pt idx="0">
                  <c:v>1972-2000 Avg.</c:v>
                </c:pt>
              </c:strCache>
            </c:strRef>
          </c:tx>
          <c:spPr>
            <a:ln w="28575" cap="rnd">
              <a:solidFill>
                <a:srgbClr val="143664"/>
              </a:solidFill>
              <a:round/>
            </a:ln>
            <a:effectLst/>
          </c:spPr>
          <c:marker>
            <c:symbol val="none"/>
          </c:marker>
          <c:dLbls>
            <c:dLbl>
              <c:idx val="114"/>
              <c:layout>
                <c:manualLayout>
                  <c:x val="-9.4215047701004459E-2"/>
                  <c:y val="-0.10855344397576588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143664"/>
                      </a:solidFill>
                      <a:effectLst>
                        <a:glow rad="101600">
                          <a:schemeClr val="bg1">
                            <a:alpha val="60000"/>
                          </a:schemeClr>
                        </a:glo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77E-4DD5-83A4-AF5BEC09EE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Sheet1!$A$2:$A$207</c:f>
              <c:strCache>
                <c:ptCount val="206"/>
                <c:pt idx="0">
                  <c:v>1972Q4</c:v>
                </c:pt>
                <c:pt idx="1">
                  <c:v>1973Q1</c:v>
                </c:pt>
                <c:pt idx="2">
                  <c:v>1973Q2</c:v>
                </c:pt>
                <c:pt idx="3">
                  <c:v>1973Q3</c:v>
                </c:pt>
                <c:pt idx="4">
                  <c:v>1973Q4</c:v>
                </c:pt>
                <c:pt idx="5">
                  <c:v>1974Q1</c:v>
                </c:pt>
                <c:pt idx="6">
                  <c:v>1974Q2</c:v>
                </c:pt>
                <c:pt idx="7">
                  <c:v>1974Q3</c:v>
                </c:pt>
                <c:pt idx="8">
                  <c:v>1974Q4</c:v>
                </c:pt>
                <c:pt idx="9">
                  <c:v>1975Q1</c:v>
                </c:pt>
                <c:pt idx="10">
                  <c:v>1975Q2</c:v>
                </c:pt>
                <c:pt idx="11">
                  <c:v>1975Q3</c:v>
                </c:pt>
                <c:pt idx="12">
                  <c:v>1975Q4</c:v>
                </c:pt>
                <c:pt idx="13">
                  <c:v>1976Q1</c:v>
                </c:pt>
                <c:pt idx="14">
                  <c:v>1976Q2</c:v>
                </c:pt>
                <c:pt idx="15">
                  <c:v>1976Q3</c:v>
                </c:pt>
                <c:pt idx="16">
                  <c:v>1976Q4</c:v>
                </c:pt>
                <c:pt idx="17">
                  <c:v>1977Q1</c:v>
                </c:pt>
                <c:pt idx="18">
                  <c:v>1977Q2</c:v>
                </c:pt>
                <c:pt idx="19">
                  <c:v>1977Q3</c:v>
                </c:pt>
                <c:pt idx="20">
                  <c:v>1977Q4</c:v>
                </c:pt>
                <c:pt idx="21">
                  <c:v>1978Q1</c:v>
                </c:pt>
                <c:pt idx="22">
                  <c:v>1978Q2</c:v>
                </c:pt>
                <c:pt idx="23">
                  <c:v>1978Q3</c:v>
                </c:pt>
                <c:pt idx="24">
                  <c:v>1978Q4</c:v>
                </c:pt>
                <c:pt idx="25">
                  <c:v>1979Q1</c:v>
                </c:pt>
                <c:pt idx="26">
                  <c:v>1979Q2</c:v>
                </c:pt>
                <c:pt idx="27">
                  <c:v>1979Q3</c:v>
                </c:pt>
                <c:pt idx="28">
                  <c:v>1979Q4</c:v>
                </c:pt>
                <c:pt idx="29">
                  <c:v>1980Q1</c:v>
                </c:pt>
                <c:pt idx="30">
                  <c:v>1980Q2</c:v>
                </c:pt>
                <c:pt idx="31">
                  <c:v>1980Q3</c:v>
                </c:pt>
                <c:pt idx="32">
                  <c:v>1980Q4</c:v>
                </c:pt>
                <c:pt idx="33">
                  <c:v>1981Q1</c:v>
                </c:pt>
                <c:pt idx="34">
                  <c:v>1981Q2</c:v>
                </c:pt>
                <c:pt idx="35">
                  <c:v>1981Q3</c:v>
                </c:pt>
                <c:pt idx="36">
                  <c:v>1981Q4</c:v>
                </c:pt>
                <c:pt idx="37">
                  <c:v>1982Q1</c:v>
                </c:pt>
                <c:pt idx="38">
                  <c:v>1982Q2</c:v>
                </c:pt>
                <c:pt idx="39">
                  <c:v>1982Q3</c:v>
                </c:pt>
                <c:pt idx="40">
                  <c:v>1982Q4</c:v>
                </c:pt>
                <c:pt idx="41">
                  <c:v>1983Q1</c:v>
                </c:pt>
                <c:pt idx="42">
                  <c:v>1983Q2</c:v>
                </c:pt>
                <c:pt idx="43">
                  <c:v>1983Q3</c:v>
                </c:pt>
                <c:pt idx="44">
                  <c:v>1983Q4</c:v>
                </c:pt>
                <c:pt idx="45">
                  <c:v>1984Q1</c:v>
                </c:pt>
                <c:pt idx="46">
                  <c:v>1984Q2</c:v>
                </c:pt>
                <c:pt idx="47">
                  <c:v>1984Q3</c:v>
                </c:pt>
                <c:pt idx="48">
                  <c:v>1984Q4</c:v>
                </c:pt>
                <c:pt idx="49">
                  <c:v>1985Q1</c:v>
                </c:pt>
                <c:pt idx="50">
                  <c:v>1985Q2</c:v>
                </c:pt>
                <c:pt idx="51">
                  <c:v>1985Q3</c:v>
                </c:pt>
                <c:pt idx="52">
                  <c:v>1985Q4</c:v>
                </c:pt>
                <c:pt idx="53">
                  <c:v>1986Q1</c:v>
                </c:pt>
                <c:pt idx="54">
                  <c:v>1986Q2</c:v>
                </c:pt>
                <c:pt idx="55">
                  <c:v>1986Q3</c:v>
                </c:pt>
                <c:pt idx="56">
                  <c:v>1986Q4</c:v>
                </c:pt>
                <c:pt idx="57">
                  <c:v>1987Q1</c:v>
                </c:pt>
                <c:pt idx="58">
                  <c:v>1987Q2</c:v>
                </c:pt>
                <c:pt idx="59">
                  <c:v>1987Q3</c:v>
                </c:pt>
                <c:pt idx="60">
                  <c:v>1987Q4</c:v>
                </c:pt>
                <c:pt idx="61">
                  <c:v>1988Q1</c:v>
                </c:pt>
                <c:pt idx="62">
                  <c:v>1988Q2</c:v>
                </c:pt>
                <c:pt idx="63">
                  <c:v>1988Q3</c:v>
                </c:pt>
                <c:pt idx="64">
                  <c:v>1988Q4</c:v>
                </c:pt>
                <c:pt idx="65">
                  <c:v>1989Q1</c:v>
                </c:pt>
                <c:pt idx="66">
                  <c:v>1989Q2</c:v>
                </c:pt>
                <c:pt idx="67">
                  <c:v>1989Q3</c:v>
                </c:pt>
                <c:pt idx="68">
                  <c:v>1989Q4</c:v>
                </c:pt>
                <c:pt idx="69">
                  <c:v>1990Q1</c:v>
                </c:pt>
                <c:pt idx="70">
                  <c:v>1990Q2</c:v>
                </c:pt>
                <c:pt idx="71">
                  <c:v>1990Q3</c:v>
                </c:pt>
                <c:pt idx="72">
                  <c:v>1990Q4</c:v>
                </c:pt>
                <c:pt idx="73">
                  <c:v>1991Q1</c:v>
                </c:pt>
                <c:pt idx="74">
                  <c:v>1991Q2</c:v>
                </c:pt>
                <c:pt idx="75">
                  <c:v>1991Q3</c:v>
                </c:pt>
                <c:pt idx="76">
                  <c:v>1991Q4</c:v>
                </c:pt>
                <c:pt idx="77">
                  <c:v>1992Q1</c:v>
                </c:pt>
                <c:pt idx="78">
                  <c:v>1992Q2</c:v>
                </c:pt>
                <c:pt idx="79">
                  <c:v>1992Q3</c:v>
                </c:pt>
                <c:pt idx="80">
                  <c:v>1992Q4</c:v>
                </c:pt>
                <c:pt idx="81">
                  <c:v>1993Q1</c:v>
                </c:pt>
                <c:pt idx="82">
                  <c:v>1993Q2</c:v>
                </c:pt>
                <c:pt idx="83">
                  <c:v>1993Q3</c:v>
                </c:pt>
                <c:pt idx="84">
                  <c:v>1993Q4</c:v>
                </c:pt>
                <c:pt idx="85">
                  <c:v>1994Q1</c:v>
                </c:pt>
                <c:pt idx="86">
                  <c:v>1994Q2</c:v>
                </c:pt>
                <c:pt idx="87">
                  <c:v>1994Q3</c:v>
                </c:pt>
                <c:pt idx="88">
                  <c:v>1994Q4</c:v>
                </c:pt>
                <c:pt idx="89">
                  <c:v>1995Q1</c:v>
                </c:pt>
                <c:pt idx="90">
                  <c:v>1995Q2</c:v>
                </c:pt>
                <c:pt idx="91">
                  <c:v>1995Q3</c:v>
                </c:pt>
                <c:pt idx="92">
                  <c:v>1995Q4</c:v>
                </c:pt>
                <c:pt idx="93">
                  <c:v>1996Q1</c:v>
                </c:pt>
                <c:pt idx="94">
                  <c:v>1996Q2</c:v>
                </c:pt>
                <c:pt idx="95">
                  <c:v>1996Q3</c:v>
                </c:pt>
                <c:pt idx="96">
                  <c:v>1996Q4</c:v>
                </c:pt>
                <c:pt idx="97">
                  <c:v>1997Q1</c:v>
                </c:pt>
                <c:pt idx="98">
                  <c:v>1997Q2</c:v>
                </c:pt>
                <c:pt idx="99">
                  <c:v>1997Q3</c:v>
                </c:pt>
                <c:pt idx="100">
                  <c:v>1997Q4</c:v>
                </c:pt>
                <c:pt idx="101">
                  <c:v>1998Q1</c:v>
                </c:pt>
                <c:pt idx="102">
                  <c:v>1998Q2</c:v>
                </c:pt>
                <c:pt idx="103">
                  <c:v>1998Q3</c:v>
                </c:pt>
                <c:pt idx="104">
                  <c:v>1998Q4</c:v>
                </c:pt>
                <c:pt idx="105">
                  <c:v>1999Q1</c:v>
                </c:pt>
                <c:pt idx="106">
                  <c:v>1999Q2</c:v>
                </c:pt>
                <c:pt idx="107">
                  <c:v>1999Q3</c:v>
                </c:pt>
                <c:pt idx="108">
                  <c:v>1999Q4</c:v>
                </c:pt>
                <c:pt idx="109">
                  <c:v>2000Q1</c:v>
                </c:pt>
                <c:pt idx="110">
                  <c:v>2000Q2</c:v>
                </c:pt>
                <c:pt idx="111">
                  <c:v>2000Q3</c:v>
                </c:pt>
                <c:pt idx="112">
                  <c:v>2000Q4</c:v>
                </c:pt>
                <c:pt idx="113">
                  <c:v>2001Q1</c:v>
                </c:pt>
                <c:pt idx="114">
                  <c:v>2001Q2</c:v>
                </c:pt>
                <c:pt idx="115">
                  <c:v>2001Q3</c:v>
                </c:pt>
                <c:pt idx="116">
                  <c:v>2001Q4</c:v>
                </c:pt>
                <c:pt idx="117">
                  <c:v>2002Q1</c:v>
                </c:pt>
                <c:pt idx="118">
                  <c:v>2002Q2</c:v>
                </c:pt>
                <c:pt idx="119">
                  <c:v>2002Q3</c:v>
                </c:pt>
                <c:pt idx="120">
                  <c:v>2002Q4</c:v>
                </c:pt>
                <c:pt idx="121">
                  <c:v>2003Q1</c:v>
                </c:pt>
                <c:pt idx="122">
                  <c:v>2003Q2</c:v>
                </c:pt>
                <c:pt idx="123">
                  <c:v>2003Q3</c:v>
                </c:pt>
                <c:pt idx="124">
                  <c:v>2003Q4</c:v>
                </c:pt>
                <c:pt idx="125">
                  <c:v>2004Q1</c:v>
                </c:pt>
                <c:pt idx="126">
                  <c:v>2004Q2</c:v>
                </c:pt>
                <c:pt idx="127">
                  <c:v>2004Q3</c:v>
                </c:pt>
                <c:pt idx="128">
                  <c:v>2004Q4</c:v>
                </c:pt>
                <c:pt idx="129">
                  <c:v>2005Q1</c:v>
                </c:pt>
                <c:pt idx="130">
                  <c:v>2005Q2</c:v>
                </c:pt>
                <c:pt idx="131">
                  <c:v>2005Q3</c:v>
                </c:pt>
                <c:pt idx="132">
                  <c:v>2005Q4</c:v>
                </c:pt>
                <c:pt idx="133">
                  <c:v>2006Q1</c:v>
                </c:pt>
                <c:pt idx="134">
                  <c:v>2006Q2</c:v>
                </c:pt>
                <c:pt idx="135">
                  <c:v>2006Q3</c:v>
                </c:pt>
                <c:pt idx="136">
                  <c:v>2006Q4</c:v>
                </c:pt>
                <c:pt idx="137">
                  <c:v>2007Q1</c:v>
                </c:pt>
                <c:pt idx="138">
                  <c:v>2007Q2</c:v>
                </c:pt>
                <c:pt idx="139">
                  <c:v>2007Q3</c:v>
                </c:pt>
                <c:pt idx="140">
                  <c:v>2007Q4</c:v>
                </c:pt>
                <c:pt idx="141">
                  <c:v>2008Q1</c:v>
                </c:pt>
                <c:pt idx="142">
                  <c:v>2008Q2</c:v>
                </c:pt>
                <c:pt idx="143">
                  <c:v>2008Q3</c:v>
                </c:pt>
                <c:pt idx="144">
                  <c:v>2008Q4</c:v>
                </c:pt>
                <c:pt idx="145">
                  <c:v>2009Q1</c:v>
                </c:pt>
                <c:pt idx="146">
                  <c:v>2009Q2</c:v>
                </c:pt>
                <c:pt idx="147">
                  <c:v>2009Q3</c:v>
                </c:pt>
                <c:pt idx="148">
                  <c:v>2009Q4</c:v>
                </c:pt>
                <c:pt idx="149">
                  <c:v>2010Q1</c:v>
                </c:pt>
                <c:pt idx="150">
                  <c:v>2010Q2</c:v>
                </c:pt>
                <c:pt idx="151">
                  <c:v>2010Q3</c:v>
                </c:pt>
                <c:pt idx="152">
                  <c:v>2010Q4</c:v>
                </c:pt>
                <c:pt idx="153">
                  <c:v>2011Q1</c:v>
                </c:pt>
                <c:pt idx="154">
                  <c:v>2011Q2</c:v>
                </c:pt>
                <c:pt idx="155">
                  <c:v>2011Q3</c:v>
                </c:pt>
                <c:pt idx="156">
                  <c:v>2011Q4</c:v>
                </c:pt>
                <c:pt idx="157">
                  <c:v>2012Q1</c:v>
                </c:pt>
                <c:pt idx="158">
                  <c:v>2012Q2</c:v>
                </c:pt>
                <c:pt idx="159">
                  <c:v>2012Q3</c:v>
                </c:pt>
                <c:pt idx="160">
                  <c:v>2012Q4</c:v>
                </c:pt>
                <c:pt idx="161">
                  <c:v>2013Q1</c:v>
                </c:pt>
                <c:pt idx="162">
                  <c:v>2013Q2</c:v>
                </c:pt>
                <c:pt idx="163">
                  <c:v>2013Q3</c:v>
                </c:pt>
                <c:pt idx="164">
                  <c:v>2013Q4</c:v>
                </c:pt>
                <c:pt idx="165">
                  <c:v>2014Q1</c:v>
                </c:pt>
                <c:pt idx="166">
                  <c:v>2014Q2</c:v>
                </c:pt>
                <c:pt idx="167">
                  <c:v>2014Q3</c:v>
                </c:pt>
                <c:pt idx="168">
                  <c:v>2014Q4</c:v>
                </c:pt>
                <c:pt idx="169">
                  <c:v>2015Q1</c:v>
                </c:pt>
                <c:pt idx="170">
                  <c:v>2015Q2</c:v>
                </c:pt>
                <c:pt idx="171">
                  <c:v>2015Q3</c:v>
                </c:pt>
                <c:pt idx="172">
                  <c:v>2015Q4</c:v>
                </c:pt>
                <c:pt idx="173">
                  <c:v>2016Q1</c:v>
                </c:pt>
                <c:pt idx="174">
                  <c:v>2016Q2</c:v>
                </c:pt>
                <c:pt idx="175">
                  <c:v>2016Q3</c:v>
                </c:pt>
                <c:pt idx="176">
                  <c:v>2016Q4</c:v>
                </c:pt>
                <c:pt idx="177">
                  <c:v>2017Q1</c:v>
                </c:pt>
                <c:pt idx="178">
                  <c:v>2017Q2</c:v>
                </c:pt>
                <c:pt idx="179">
                  <c:v>2017Q3</c:v>
                </c:pt>
                <c:pt idx="180">
                  <c:v>2017Q4</c:v>
                </c:pt>
                <c:pt idx="181">
                  <c:v>2018Q1</c:v>
                </c:pt>
                <c:pt idx="182">
                  <c:v>2018Q2</c:v>
                </c:pt>
                <c:pt idx="183">
                  <c:v>2018Q3</c:v>
                </c:pt>
                <c:pt idx="184">
                  <c:v>2018Q4</c:v>
                </c:pt>
                <c:pt idx="185">
                  <c:v>2019Q1</c:v>
                </c:pt>
                <c:pt idx="186">
                  <c:v>2019Q2</c:v>
                </c:pt>
                <c:pt idx="187">
                  <c:v>2019Q3</c:v>
                </c:pt>
                <c:pt idx="188">
                  <c:v>2019Q4</c:v>
                </c:pt>
                <c:pt idx="189">
                  <c:v>2020Q1</c:v>
                </c:pt>
                <c:pt idx="190">
                  <c:v>2020Q2</c:v>
                </c:pt>
                <c:pt idx="191">
                  <c:v>2020Q3</c:v>
                </c:pt>
                <c:pt idx="192">
                  <c:v>2020Q4</c:v>
                </c:pt>
                <c:pt idx="193">
                  <c:v>2021Q1</c:v>
                </c:pt>
                <c:pt idx="194">
                  <c:v>2021Q2</c:v>
                </c:pt>
                <c:pt idx="195">
                  <c:v>2021Q3</c:v>
                </c:pt>
                <c:pt idx="196">
                  <c:v>2021Q4</c:v>
                </c:pt>
                <c:pt idx="197">
                  <c:v>2022Q1</c:v>
                </c:pt>
                <c:pt idx="198">
                  <c:v>2022Q2</c:v>
                </c:pt>
                <c:pt idx="199">
                  <c:v>2022Q3</c:v>
                </c:pt>
                <c:pt idx="200">
                  <c:v>2022Q4</c:v>
                </c:pt>
                <c:pt idx="201">
                  <c:v>2023Q1</c:v>
                </c:pt>
                <c:pt idx="202">
                  <c:v>2023Q2</c:v>
                </c:pt>
                <c:pt idx="203">
                  <c:v>2023Q3</c:v>
                </c:pt>
                <c:pt idx="204">
                  <c:v>2023Q4</c:v>
                </c:pt>
                <c:pt idx="205">
                  <c:v>2024Q1</c:v>
                </c:pt>
              </c:strCache>
            </c:strRef>
          </c:cat>
          <c:val>
            <c:numRef>
              <c:f>Sheet1!$E$2:$E$207</c:f>
              <c:numCache>
                <c:formatCode>0.00</c:formatCode>
                <c:ptCount val="206"/>
                <c:pt idx="0">
                  <c:v>4.1771681377318055</c:v>
                </c:pt>
                <c:pt idx="1">
                  <c:v>4.1771681377318055</c:v>
                </c:pt>
                <c:pt idx="2">
                  <c:v>4.1771681377318055</c:v>
                </c:pt>
                <c:pt idx="3">
                  <c:v>4.1771681377318055</c:v>
                </c:pt>
                <c:pt idx="4">
                  <c:v>4.1771681377318055</c:v>
                </c:pt>
                <c:pt idx="5">
                  <c:v>4.1771681377318055</c:v>
                </c:pt>
                <c:pt idx="6">
                  <c:v>4.1771681377318055</c:v>
                </c:pt>
                <c:pt idx="7">
                  <c:v>4.1771681377318055</c:v>
                </c:pt>
                <c:pt idx="8">
                  <c:v>4.1771681377318055</c:v>
                </c:pt>
                <c:pt idx="9">
                  <c:v>4.1771681377318055</c:v>
                </c:pt>
                <c:pt idx="10">
                  <c:v>4.1771681377318055</c:v>
                </c:pt>
                <c:pt idx="11">
                  <c:v>4.1771681377318055</c:v>
                </c:pt>
                <c:pt idx="12">
                  <c:v>4.1771681377318055</c:v>
                </c:pt>
                <c:pt idx="13">
                  <c:v>4.1771681377318055</c:v>
                </c:pt>
                <c:pt idx="14">
                  <c:v>4.1771681377318055</c:v>
                </c:pt>
                <c:pt idx="15">
                  <c:v>4.1771681377318055</c:v>
                </c:pt>
                <c:pt idx="16">
                  <c:v>4.1771681377318055</c:v>
                </c:pt>
                <c:pt idx="17">
                  <c:v>4.1771681377318055</c:v>
                </c:pt>
                <c:pt idx="18">
                  <c:v>4.1771681377318055</c:v>
                </c:pt>
                <c:pt idx="19">
                  <c:v>4.1771681377318055</c:v>
                </c:pt>
                <c:pt idx="20">
                  <c:v>4.1771681377318055</c:v>
                </c:pt>
                <c:pt idx="21">
                  <c:v>4.1771681377318055</c:v>
                </c:pt>
                <c:pt idx="22">
                  <c:v>4.1771681377318055</c:v>
                </c:pt>
                <c:pt idx="23">
                  <c:v>4.1771681377318055</c:v>
                </c:pt>
                <c:pt idx="24">
                  <c:v>4.1771681377318055</c:v>
                </c:pt>
                <c:pt idx="25">
                  <c:v>4.1771681377318055</c:v>
                </c:pt>
                <c:pt idx="26">
                  <c:v>4.1771681377318055</c:v>
                </c:pt>
                <c:pt idx="27">
                  <c:v>4.1771681377318055</c:v>
                </c:pt>
                <c:pt idx="28">
                  <c:v>4.1771681377318055</c:v>
                </c:pt>
                <c:pt idx="29">
                  <c:v>4.1771681377318055</c:v>
                </c:pt>
                <c:pt idx="30">
                  <c:v>4.1771681377318055</c:v>
                </c:pt>
                <c:pt idx="31">
                  <c:v>4.1771681377318055</c:v>
                </c:pt>
                <c:pt idx="32">
                  <c:v>4.1771681377318055</c:v>
                </c:pt>
                <c:pt idx="33">
                  <c:v>4.1771681377318055</c:v>
                </c:pt>
                <c:pt idx="34">
                  <c:v>4.1771681377318055</c:v>
                </c:pt>
                <c:pt idx="35">
                  <c:v>4.1771681377318055</c:v>
                </c:pt>
                <c:pt idx="36">
                  <c:v>4.1771681377318055</c:v>
                </c:pt>
                <c:pt idx="37">
                  <c:v>4.1771681377318055</c:v>
                </c:pt>
                <c:pt idx="38">
                  <c:v>4.1771681377318055</c:v>
                </c:pt>
                <c:pt idx="39">
                  <c:v>4.1771681377318055</c:v>
                </c:pt>
                <c:pt idx="40">
                  <c:v>4.1771681377318055</c:v>
                </c:pt>
                <c:pt idx="41">
                  <c:v>4.1771681377318055</c:v>
                </c:pt>
                <c:pt idx="42">
                  <c:v>4.1771681377318055</c:v>
                </c:pt>
                <c:pt idx="43">
                  <c:v>4.1771681377318055</c:v>
                </c:pt>
                <c:pt idx="44">
                  <c:v>4.1771681377318055</c:v>
                </c:pt>
                <c:pt idx="45">
                  <c:v>4.1771681377318055</c:v>
                </c:pt>
                <c:pt idx="46">
                  <c:v>4.1771681377318055</c:v>
                </c:pt>
                <c:pt idx="47">
                  <c:v>4.1771681377318055</c:v>
                </c:pt>
                <c:pt idx="48">
                  <c:v>4.1771681377318055</c:v>
                </c:pt>
                <c:pt idx="49">
                  <c:v>4.1771681377318055</c:v>
                </c:pt>
                <c:pt idx="50">
                  <c:v>4.1771681377318055</c:v>
                </c:pt>
                <c:pt idx="51">
                  <c:v>4.1771681377318055</c:v>
                </c:pt>
                <c:pt idx="52">
                  <c:v>4.1771681377318055</c:v>
                </c:pt>
                <c:pt idx="53">
                  <c:v>4.1771681377318055</c:v>
                </c:pt>
                <c:pt idx="54">
                  <c:v>4.1771681377318055</c:v>
                </c:pt>
                <c:pt idx="55">
                  <c:v>4.1771681377318055</c:v>
                </c:pt>
                <c:pt idx="56">
                  <c:v>4.1771681377318055</c:v>
                </c:pt>
                <c:pt idx="57">
                  <c:v>4.1771681377318055</c:v>
                </c:pt>
                <c:pt idx="58">
                  <c:v>4.1771681377318055</c:v>
                </c:pt>
                <c:pt idx="59">
                  <c:v>4.1771681377318055</c:v>
                </c:pt>
                <c:pt idx="60">
                  <c:v>4.1771681377318055</c:v>
                </c:pt>
                <c:pt idx="61">
                  <c:v>4.1771681377318055</c:v>
                </c:pt>
                <c:pt idx="62">
                  <c:v>4.1771681377318055</c:v>
                </c:pt>
                <c:pt idx="63">
                  <c:v>4.1771681377318055</c:v>
                </c:pt>
                <c:pt idx="64">
                  <c:v>4.1771681377318055</c:v>
                </c:pt>
                <c:pt idx="65">
                  <c:v>4.1771681377318055</c:v>
                </c:pt>
                <c:pt idx="66">
                  <c:v>4.1771681377318055</c:v>
                </c:pt>
                <c:pt idx="67">
                  <c:v>4.1771681377318055</c:v>
                </c:pt>
                <c:pt idx="68">
                  <c:v>4.1771681377318055</c:v>
                </c:pt>
                <c:pt idx="69">
                  <c:v>4.1771681377318055</c:v>
                </c:pt>
                <c:pt idx="70">
                  <c:v>4.1771681377318055</c:v>
                </c:pt>
                <c:pt idx="71">
                  <c:v>4.1771681377318055</c:v>
                </c:pt>
                <c:pt idx="72">
                  <c:v>4.1771681377318055</c:v>
                </c:pt>
                <c:pt idx="73">
                  <c:v>4.1771681377318055</c:v>
                </c:pt>
                <c:pt idx="74">
                  <c:v>4.1771681377318055</c:v>
                </c:pt>
                <c:pt idx="75">
                  <c:v>4.1771681377318055</c:v>
                </c:pt>
                <c:pt idx="76">
                  <c:v>4.1771681377318055</c:v>
                </c:pt>
                <c:pt idx="77">
                  <c:v>4.1771681377318055</c:v>
                </c:pt>
                <c:pt idx="78">
                  <c:v>4.1771681377318055</c:v>
                </c:pt>
                <c:pt idx="79">
                  <c:v>4.1771681377318055</c:v>
                </c:pt>
                <c:pt idx="80">
                  <c:v>4.1771681377318055</c:v>
                </c:pt>
                <c:pt idx="81">
                  <c:v>4.1771681377318055</c:v>
                </c:pt>
                <c:pt idx="82">
                  <c:v>4.1771681377318055</c:v>
                </c:pt>
                <c:pt idx="83">
                  <c:v>4.1771681377318055</c:v>
                </c:pt>
                <c:pt idx="84">
                  <c:v>4.1771681377318055</c:v>
                </c:pt>
                <c:pt idx="85">
                  <c:v>4.1771681377318055</c:v>
                </c:pt>
                <c:pt idx="86">
                  <c:v>4.1771681377318055</c:v>
                </c:pt>
                <c:pt idx="87">
                  <c:v>4.1771681377318055</c:v>
                </c:pt>
                <c:pt idx="88">
                  <c:v>4.1771681377318055</c:v>
                </c:pt>
                <c:pt idx="89">
                  <c:v>4.1771681377318055</c:v>
                </c:pt>
                <c:pt idx="90">
                  <c:v>4.1771681377318055</c:v>
                </c:pt>
                <c:pt idx="91">
                  <c:v>4.1771681377318055</c:v>
                </c:pt>
                <c:pt idx="92">
                  <c:v>4.1771681377318055</c:v>
                </c:pt>
                <c:pt idx="93">
                  <c:v>4.1771681377318055</c:v>
                </c:pt>
                <c:pt idx="94">
                  <c:v>4.1771681377318055</c:v>
                </c:pt>
                <c:pt idx="95">
                  <c:v>4.1771681377318055</c:v>
                </c:pt>
                <c:pt idx="96">
                  <c:v>4.1771681377318055</c:v>
                </c:pt>
                <c:pt idx="97">
                  <c:v>4.1771681377318055</c:v>
                </c:pt>
                <c:pt idx="98">
                  <c:v>4.1771681377318055</c:v>
                </c:pt>
                <c:pt idx="99">
                  <c:v>4.1771681377318055</c:v>
                </c:pt>
                <c:pt idx="100">
                  <c:v>4.1771681377318055</c:v>
                </c:pt>
                <c:pt idx="101">
                  <c:v>4.1771681377318055</c:v>
                </c:pt>
                <c:pt idx="102">
                  <c:v>4.1771681377318055</c:v>
                </c:pt>
                <c:pt idx="103">
                  <c:v>4.1771681377318055</c:v>
                </c:pt>
                <c:pt idx="104">
                  <c:v>4.1771681377318055</c:v>
                </c:pt>
                <c:pt idx="105">
                  <c:v>4.1771681377318055</c:v>
                </c:pt>
                <c:pt idx="106">
                  <c:v>4.1771681377318055</c:v>
                </c:pt>
                <c:pt idx="107">
                  <c:v>4.1771681377318055</c:v>
                </c:pt>
                <c:pt idx="108">
                  <c:v>4.1771681377318055</c:v>
                </c:pt>
                <c:pt idx="109">
                  <c:v>4.1771681377318055</c:v>
                </c:pt>
                <c:pt idx="110">
                  <c:v>4.1771681377318055</c:v>
                </c:pt>
                <c:pt idx="111">
                  <c:v>4.1771681377318055</c:v>
                </c:pt>
                <c:pt idx="112">
                  <c:v>4.1771681377318055</c:v>
                </c:pt>
                <c:pt idx="113">
                  <c:v>4.1771681377318055</c:v>
                </c:pt>
                <c:pt idx="114">
                  <c:v>4.1771681377318055</c:v>
                </c:pt>
                <c:pt idx="115">
                  <c:v>4.1771681377318055</c:v>
                </c:pt>
                <c:pt idx="116">
                  <c:v>4.1771681377318055</c:v>
                </c:pt>
                <c:pt idx="117">
                  <c:v>4.1771681377318055</c:v>
                </c:pt>
                <c:pt idx="118">
                  <c:v>4.1771681377318055</c:v>
                </c:pt>
                <c:pt idx="119">
                  <c:v>4.1771681377318055</c:v>
                </c:pt>
                <c:pt idx="120">
                  <c:v>4.1771681377318055</c:v>
                </c:pt>
                <c:pt idx="121">
                  <c:v>4.1771681377318055</c:v>
                </c:pt>
                <c:pt idx="122">
                  <c:v>4.1771681377318055</c:v>
                </c:pt>
                <c:pt idx="123">
                  <c:v>4.1771681377318055</c:v>
                </c:pt>
                <c:pt idx="124">
                  <c:v>4.1771681377318055</c:v>
                </c:pt>
                <c:pt idx="125">
                  <c:v>4.1771681377318055</c:v>
                </c:pt>
                <c:pt idx="126">
                  <c:v>4.1771681377318055</c:v>
                </c:pt>
                <c:pt idx="127">
                  <c:v>4.1771681377318055</c:v>
                </c:pt>
                <c:pt idx="128">
                  <c:v>4.1771681377318055</c:v>
                </c:pt>
                <c:pt idx="129">
                  <c:v>4.1771681377318055</c:v>
                </c:pt>
                <c:pt idx="130">
                  <c:v>4.1771681377318055</c:v>
                </c:pt>
                <c:pt idx="131">
                  <c:v>4.1771681377318055</c:v>
                </c:pt>
                <c:pt idx="132">
                  <c:v>4.1771681377318055</c:v>
                </c:pt>
                <c:pt idx="133">
                  <c:v>4.1771681377318055</c:v>
                </c:pt>
                <c:pt idx="134">
                  <c:v>4.1771681377318055</c:v>
                </c:pt>
                <c:pt idx="135">
                  <c:v>4.1771681377318055</c:v>
                </c:pt>
                <c:pt idx="136">
                  <c:v>4.1771681377318055</c:v>
                </c:pt>
                <c:pt idx="137">
                  <c:v>4.1771681377318055</c:v>
                </c:pt>
                <c:pt idx="138">
                  <c:v>4.1771681377318055</c:v>
                </c:pt>
                <c:pt idx="139">
                  <c:v>4.1771681377318055</c:v>
                </c:pt>
                <c:pt idx="140">
                  <c:v>4.1771681377318055</c:v>
                </c:pt>
                <c:pt idx="141">
                  <c:v>4.1771681377318055</c:v>
                </c:pt>
                <c:pt idx="142">
                  <c:v>4.1771681377318055</c:v>
                </c:pt>
                <c:pt idx="143">
                  <c:v>4.1771681377318055</c:v>
                </c:pt>
                <c:pt idx="144">
                  <c:v>4.1771681377318055</c:v>
                </c:pt>
                <c:pt idx="145">
                  <c:v>4.1771681377318055</c:v>
                </c:pt>
                <c:pt idx="146">
                  <c:v>4.1771681377318055</c:v>
                </c:pt>
                <c:pt idx="147">
                  <c:v>4.1771681377318055</c:v>
                </c:pt>
                <c:pt idx="148">
                  <c:v>4.1771681377318055</c:v>
                </c:pt>
                <c:pt idx="149">
                  <c:v>4.1771681377318055</c:v>
                </c:pt>
                <c:pt idx="150">
                  <c:v>4.1771681377318055</c:v>
                </c:pt>
                <c:pt idx="151">
                  <c:v>4.1771681377318055</c:v>
                </c:pt>
                <c:pt idx="152">
                  <c:v>4.1771681377318055</c:v>
                </c:pt>
                <c:pt idx="153">
                  <c:v>4.1771681377318055</c:v>
                </c:pt>
                <c:pt idx="154">
                  <c:v>4.1771681377318055</c:v>
                </c:pt>
                <c:pt idx="155">
                  <c:v>4.1771681377318055</c:v>
                </c:pt>
                <c:pt idx="156">
                  <c:v>4.1771681377318055</c:v>
                </c:pt>
                <c:pt idx="157">
                  <c:v>4.1771681377318055</c:v>
                </c:pt>
                <c:pt idx="158">
                  <c:v>4.1771681377318055</c:v>
                </c:pt>
                <c:pt idx="159">
                  <c:v>4.1771681377318055</c:v>
                </c:pt>
                <c:pt idx="160">
                  <c:v>4.1771681377318055</c:v>
                </c:pt>
                <c:pt idx="161">
                  <c:v>4.1771681377318055</c:v>
                </c:pt>
                <c:pt idx="162">
                  <c:v>4.1771681377318055</c:v>
                </c:pt>
                <c:pt idx="163">
                  <c:v>4.1771681377318055</c:v>
                </c:pt>
                <c:pt idx="164">
                  <c:v>4.1771681377318055</c:v>
                </c:pt>
                <c:pt idx="165">
                  <c:v>4.1771681377318055</c:v>
                </c:pt>
                <c:pt idx="166">
                  <c:v>4.1771681377318055</c:v>
                </c:pt>
                <c:pt idx="167">
                  <c:v>4.1771681377318055</c:v>
                </c:pt>
                <c:pt idx="168">
                  <c:v>4.1771681377318055</c:v>
                </c:pt>
                <c:pt idx="169">
                  <c:v>4.1771681377318055</c:v>
                </c:pt>
                <c:pt idx="170">
                  <c:v>4.1771681377318055</c:v>
                </c:pt>
                <c:pt idx="171">
                  <c:v>4.1771681377318055</c:v>
                </c:pt>
                <c:pt idx="172">
                  <c:v>4.1771681377318055</c:v>
                </c:pt>
                <c:pt idx="173">
                  <c:v>4.1771681377318055</c:v>
                </c:pt>
                <c:pt idx="174">
                  <c:v>4.1771681377318055</c:v>
                </c:pt>
                <c:pt idx="175">
                  <c:v>4.1771681377318055</c:v>
                </c:pt>
                <c:pt idx="176">
                  <c:v>4.1771681377318055</c:v>
                </c:pt>
                <c:pt idx="177">
                  <c:v>4.1771681377318055</c:v>
                </c:pt>
                <c:pt idx="178">
                  <c:v>4.1771681377318055</c:v>
                </c:pt>
                <c:pt idx="179">
                  <c:v>4.1771681377318055</c:v>
                </c:pt>
                <c:pt idx="180">
                  <c:v>4.1771681377318055</c:v>
                </c:pt>
                <c:pt idx="181">
                  <c:v>4.1771681377318055</c:v>
                </c:pt>
                <c:pt idx="182">
                  <c:v>4.1771681377318055</c:v>
                </c:pt>
                <c:pt idx="183">
                  <c:v>4.1771681377318055</c:v>
                </c:pt>
                <c:pt idx="184">
                  <c:v>4.1771681377318055</c:v>
                </c:pt>
                <c:pt idx="185">
                  <c:v>4.1771681377318055</c:v>
                </c:pt>
                <c:pt idx="186">
                  <c:v>4.1771681377318055</c:v>
                </c:pt>
                <c:pt idx="187">
                  <c:v>4.1771681377318055</c:v>
                </c:pt>
                <c:pt idx="188">
                  <c:v>4.1771681377318055</c:v>
                </c:pt>
                <c:pt idx="189">
                  <c:v>4.1771681377318055</c:v>
                </c:pt>
                <c:pt idx="190">
                  <c:v>4.1771681377318055</c:v>
                </c:pt>
                <c:pt idx="191">
                  <c:v>4.1771681377318055</c:v>
                </c:pt>
                <c:pt idx="192">
                  <c:v>4.1771681377318055</c:v>
                </c:pt>
                <c:pt idx="193">
                  <c:v>4.1771681377318055</c:v>
                </c:pt>
                <c:pt idx="194">
                  <c:v>4.1771681377318055</c:v>
                </c:pt>
                <c:pt idx="195">
                  <c:v>4.1771681377318055</c:v>
                </c:pt>
                <c:pt idx="196">
                  <c:v>4.1771681377318055</c:v>
                </c:pt>
                <c:pt idx="197">
                  <c:v>4.1771681377318055</c:v>
                </c:pt>
                <c:pt idx="198">
                  <c:v>4.1771681377318055</c:v>
                </c:pt>
                <c:pt idx="199">
                  <c:v>4.1771681377318055</c:v>
                </c:pt>
                <c:pt idx="200">
                  <c:v>4.1771681377318055</c:v>
                </c:pt>
                <c:pt idx="201">
                  <c:v>4.1771681377318055</c:v>
                </c:pt>
                <c:pt idx="202">
                  <c:v>4.1771681377318055</c:v>
                </c:pt>
                <c:pt idx="203">
                  <c:v>4.1771681377318055</c:v>
                </c:pt>
                <c:pt idx="204">
                  <c:v>4.1771681377318055</c:v>
                </c:pt>
                <c:pt idx="205">
                  <c:v>4.1771681377318055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77E-4DD5-83A4-AF5BEC09EE2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dLbl>
              <c:idx val="148"/>
              <c:layout>
                <c:manualLayout>
                  <c:x val="3.067466669335029E-2"/>
                  <c:y val="-5.5431545859965514E-2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effectLst>
                        <a:glow rad="101600">
                          <a:schemeClr val="bg1">
                            <a:alpha val="60000"/>
                          </a:schemeClr>
                        </a:glo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FC6-4773-824F-E473B390B122}"/>
                </c:ext>
              </c:extLst>
            </c:dLbl>
            <c:dLbl>
              <c:idx val="205"/>
              <c:layout>
                <c:manualLayout>
                  <c:x val="-2.1910476209535922E-3"/>
                  <c:y val="-0.2933252635089842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effectLst>
                        <a:glow rad="101600">
                          <a:schemeClr val="bg1">
                            <a:alpha val="60000"/>
                          </a:schemeClr>
                        </a:glo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AFA-4FF4-A257-A0BC31B2A1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Sheet1!$A$2:$A$207</c:f>
              <c:strCache>
                <c:ptCount val="206"/>
                <c:pt idx="0">
                  <c:v>1972Q4</c:v>
                </c:pt>
                <c:pt idx="1">
                  <c:v>1973Q1</c:v>
                </c:pt>
                <c:pt idx="2">
                  <c:v>1973Q2</c:v>
                </c:pt>
                <c:pt idx="3">
                  <c:v>1973Q3</c:v>
                </c:pt>
                <c:pt idx="4">
                  <c:v>1973Q4</c:v>
                </c:pt>
                <c:pt idx="5">
                  <c:v>1974Q1</c:v>
                </c:pt>
                <c:pt idx="6">
                  <c:v>1974Q2</c:v>
                </c:pt>
                <c:pt idx="7">
                  <c:v>1974Q3</c:v>
                </c:pt>
                <c:pt idx="8">
                  <c:v>1974Q4</c:v>
                </c:pt>
                <c:pt idx="9">
                  <c:v>1975Q1</c:v>
                </c:pt>
                <c:pt idx="10">
                  <c:v>1975Q2</c:v>
                </c:pt>
                <c:pt idx="11">
                  <c:v>1975Q3</c:v>
                </c:pt>
                <c:pt idx="12">
                  <c:v>1975Q4</c:v>
                </c:pt>
                <c:pt idx="13">
                  <c:v>1976Q1</c:v>
                </c:pt>
                <c:pt idx="14">
                  <c:v>1976Q2</c:v>
                </c:pt>
                <c:pt idx="15">
                  <c:v>1976Q3</c:v>
                </c:pt>
                <c:pt idx="16">
                  <c:v>1976Q4</c:v>
                </c:pt>
                <c:pt idx="17">
                  <c:v>1977Q1</c:v>
                </c:pt>
                <c:pt idx="18">
                  <c:v>1977Q2</c:v>
                </c:pt>
                <c:pt idx="19">
                  <c:v>1977Q3</c:v>
                </c:pt>
                <c:pt idx="20">
                  <c:v>1977Q4</c:v>
                </c:pt>
                <c:pt idx="21">
                  <c:v>1978Q1</c:v>
                </c:pt>
                <c:pt idx="22">
                  <c:v>1978Q2</c:v>
                </c:pt>
                <c:pt idx="23">
                  <c:v>1978Q3</c:v>
                </c:pt>
                <c:pt idx="24">
                  <c:v>1978Q4</c:v>
                </c:pt>
                <c:pt idx="25">
                  <c:v>1979Q1</c:v>
                </c:pt>
                <c:pt idx="26">
                  <c:v>1979Q2</c:v>
                </c:pt>
                <c:pt idx="27">
                  <c:v>1979Q3</c:v>
                </c:pt>
                <c:pt idx="28">
                  <c:v>1979Q4</c:v>
                </c:pt>
                <c:pt idx="29">
                  <c:v>1980Q1</c:v>
                </c:pt>
                <c:pt idx="30">
                  <c:v>1980Q2</c:v>
                </c:pt>
                <c:pt idx="31">
                  <c:v>1980Q3</c:v>
                </c:pt>
                <c:pt idx="32">
                  <c:v>1980Q4</c:v>
                </c:pt>
                <c:pt idx="33">
                  <c:v>1981Q1</c:v>
                </c:pt>
                <c:pt idx="34">
                  <c:v>1981Q2</c:v>
                </c:pt>
                <c:pt idx="35">
                  <c:v>1981Q3</c:v>
                </c:pt>
                <c:pt idx="36">
                  <c:v>1981Q4</c:v>
                </c:pt>
                <c:pt idx="37">
                  <c:v>1982Q1</c:v>
                </c:pt>
                <c:pt idx="38">
                  <c:v>1982Q2</c:v>
                </c:pt>
                <c:pt idx="39">
                  <c:v>1982Q3</c:v>
                </c:pt>
                <c:pt idx="40">
                  <c:v>1982Q4</c:v>
                </c:pt>
                <c:pt idx="41">
                  <c:v>1983Q1</c:v>
                </c:pt>
                <c:pt idx="42">
                  <c:v>1983Q2</c:v>
                </c:pt>
                <c:pt idx="43">
                  <c:v>1983Q3</c:v>
                </c:pt>
                <c:pt idx="44">
                  <c:v>1983Q4</c:v>
                </c:pt>
                <c:pt idx="45">
                  <c:v>1984Q1</c:v>
                </c:pt>
                <c:pt idx="46">
                  <c:v>1984Q2</c:v>
                </c:pt>
                <c:pt idx="47">
                  <c:v>1984Q3</c:v>
                </c:pt>
                <c:pt idx="48">
                  <c:v>1984Q4</c:v>
                </c:pt>
                <c:pt idx="49">
                  <c:v>1985Q1</c:v>
                </c:pt>
                <c:pt idx="50">
                  <c:v>1985Q2</c:v>
                </c:pt>
                <c:pt idx="51">
                  <c:v>1985Q3</c:v>
                </c:pt>
                <c:pt idx="52">
                  <c:v>1985Q4</c:v>
                </c:pt>
                <c:pt idx="53">
                  <c:v>1986Q1</c:v>
                </c:pt>
                <c:pt idx="54">
                  <c:v>1986Q2</c:v>
                </c:pt>
                <c:pt idx="55">
                  <c:v>1986Q3</c:v>
                </c:pt>
                <c:pt idx="56">
                  <c:v>1986Q4</c:v>
                </c:pt>
                <c:pt idx="57">
                  <c:v>1987Q1</c:v>
                </c:pt>
                <c:pt idx="58">
                  <c:v>1987Q2</c:v>
                </c:pt>
                <c:pt idx="59">
                  <c:v>1987Q3</c:v>
                </c:pt>
                <c:pt idx="60">
                  <c:v>1987Q4</c:v>
                </c:pt>
                <c:pt idx="61">
                  <c:v>1988Q1</c:v>
                </c:pt>
                <c:pt idx="62">
                  <c:v>1988Q2</c:v>
                </c:pt>
                <c:pt idx="63">
                  <c:v>1988Q3</c:v>
                </c:pt>
                <c:pt idx="64">
                  <c:v>1988Q4</c:v>
                </c:pt>
                <c:pt idx="65">
                  <c:v>1989Q1</c:v>
                </c:pt>
                <c:pt idx="66">
                  <c:v>1989Q2</c:v>
                </c:pt>
                <c:pt idx="67">
                  <c:v>1989Q3</c:v>
                </c:pt>
                <c:pt idx="68">
                  <c:v>1989Q4</c:v>
                </c:pt>
                <c:pt idx="69">
                  <c:v>1990Q1</c:v>
                </c:pt>
                <c:pt idx="70">
                  <c:v>1990Q2</c:v>
                </c:pt>
                <c:pt idx="71">
                  <c:v>1990Q3</c:v>
                </c:pt>
                <c:pt idx="72">
                  <c:v>1990Q4</c:v>
                </c:pt>
                <c:pt idx="73">
                  <c:v>1991Q1</c:v>
                </c:pt>
                <c:pt idx="74">
                  <c:v>1991Q2</c:v>
                </c:pt>
                <c:pt idx="75">
                  <c:v>1991Q3</c:v>
                </c:pt>
                <c:pt idx="76">
                  <c:v>1991Q4</c:v>
                </c:pt>
                <c:pt idx="77">
                  <c:v>1992Q1</c:v>
                </c:pt>
                <c:pt idx="78">
                  <c:v>1992Q2</c:v>
                </c:pt>
                <c:pt idx="79">
                  <c:v>1992Q3</c:v>
                </c:pt>
                <c:pt idx="80">
                  <c:v>1992Q4</c:v>
                </c:pt>
                <c:pt idx="81">
                  <c:v>1993Q1</c:v>
                </c:pt>
                <c:pt idx="82">
                  <c:v>1993Q2</c:v>
                </c:pt>
                <c:pt idx="83">
                  <c:v>1993Q3</c:v>
                </c:pt>
                <c:pt idx="84">
                  <c:v>1993Q4</c:v>
                </c:pt>
                <c:pt idx="85">
                  <c:v>1994Q1</c:v>
                </c:pt>
                <c:pt idx="86">
                  <c:v>1994Q2</c:v>
                </c:pt>
                <c:pt idx="87">
                  <c:v>1994Q3</c:v>
                </c:pt>
                <c:pt idx="88">
                  <c:v>1994Q4</c:v>
                </c:pt>
                <c:pt idx="89">
                  <c:v>1995Q1</c:v>
                </c:pt>
                <c:pt idx="90">
                  <c:v>1995Q2</c:v>
                </c:pt>
                <c:pt idx="91">
                  <c:v>1995Q3</c:v>
                </c:pt>
                <c:pt idx="92">
                  <c:v>1995Q4</c:v>
                </c:pt>
                <c:pt idx="93">
                  <c:v>1996Q1</c:v>
                </c:pt>
                <c:pt idx="94">
                  <c:v>1996Q2</c:v>
                </c:pt>
                <c:pt idx="95">
                  <c:v>1996Q3</c:v>
                </c:pt>
                <c:pt idx="96">
                  <c:v>1996Q4</c:v>
                </c:pt>
                <c:pt idx="97">
                  <c:v>1997Q1</c:v>
                </c:pt>
                <c:pt idx="98">
                  <c:v>1997Q2</c:v>
                </c:pt>
                <c:pt idx="99">
                  <c:v>1997Q3</c:v>
                </c:pt>
                <c:pt idx="100">
                  <c:v>1997Q4</c:v>
                </c:pt>
                <c:pt idx="101">
                  <c:v>1998Q1</c:v>
                </c:pt>
                <c:pt idx="102">
                  <c:v>1998Q2</c:v>
                </c:pt>
                <c:pt idx="103">
                  <c:v>1998Q3</c:v>
                </c:pt>
                <c:pt idx="104">
                  <c:v>1998Q4</c:v>
                </c:pt>
                <c:pt idx="105">
                  <c:v>1999Q1</c:v>
                </c:pt>
                <c:pt idx="106">
                  <c:v>1999Q2</c:v>
                </c:pt>
                <c:pt idx="107">
                  <c:v>1999Q3</c:v>
                </c:pt>
                <c:pt idx="108">
                  <c:v>1999Q4</c:v>
                </c:pt>
                <c:pt idx="109">
                  <c:v>2000Q1</c:v>
                </c:pt>
                <c:pt idx="110">
                  <c:v>2000Q2</c:v>
                </c:pt>
                <c:pt idx="111">
                  <c:v>2000Q3</c:v>
                </c:pt>
                <c:pt idx="112">
                  <c:v>2000Q4</c:v>
                </c:pt>
                <c:pt idx="113">
                  <c:v>2001Q1</c:v>
                </c:pt>
                <c:pt idx="114">
                  <c:v>2001Q2</c:v>
                </c:pt>
                <c:pt idx="115">
                  <c:v>2001Q3</c:v>
                </c:pt>
                <c:pt idx="116">
                  <c:v>2001Q4</c:v>
                </c:pt>
                <c:pt idx="117">
                  <c:v>2002Q1</c:v>
                </c:pt>
                <c:pt idx="118">
                  <c:v>2002Q2</c:v>
                </c:pt>
                <c:pt idx="119">
                  <c:v>2002Q3</c:v>
                </c:pt>
                <c:pt idx="120">
                  <c:v>2002Q4</c:v>
                </c:pt>
                <c:pt idx="121">
                  <c:v>2003Q1</c:v>
                </c:pt>
                <c:pt idx="122">
                  <c:v>2003Q2</c:v>
                </c:pt>
                <c:pt idx="123">
                  <c:v>2003Q3</c:v>
                </c:pt>
                <c:pt idx="124">
                  <c:v>2003Q4</c:v>
                </c:pt>
                <c:pt idx="125">
                  <c:v>2004Q1</c:v>
                </c:pt>
                <c:pt idx="126">
                  <c:v>2004Q2</c:v>
                </c:pt>
                <c:pt idx="127">
                  <c:v>2004Q3</c:v>
                </c:pt>
                <c:pt idx="128">
                  <c:v>2004Q4</c:v>
                </c:pt>
                <c:pt idx="129">
                  <c:v>2005Q1</c:v>
                </c:pt>
                <c:pt idx="130">
                  <c:v>2005Q2</c:v>
                </c:pt>
                <c:pt idx="131">
                  <c:v>2005Q3</c:v>
                </c:pt>
                <c:pt idx="132">
                  <c:v>2005Q4</c:v>
                </c:pt>
                <c:pt idx="133">
                  <c:v>2006Q1</c:v>
                </c:pt>
                <c:pt idx="134">
                  <c:v>2006Q2</c:v>
                </c:pt>
                <c:pt idx="135">
                  <c:v>2006Q3</c:v>
                </c:pt>
                <c:pt idx="136">
                  <c:v>2006Q4</c:v>
                </c:pt>
                <c:pt idx="137">
                  <c:v>2007Q1</c:v>
                </c:pt>
                <c:pt idx="138">
                  <c:v>2007Q2</c:v>
                </c:pt>
                <c:pt idx="139">
                  <c:v>2007Q3</c:v>
                </c:pt>
                <c:pt idx="140">
                  <c:v>2007Q4</c:v>
                </c:pt>
                <c:pt idx="141">
                  <c:v>2008Q1</c:v>
                </c:pt>
                <c:pt idx="142">
                  <c:v>2008Q2</c:v>
                </c:pt>
                <c:pt idx="143">
                  <c:v>2008Q3</c:v>
                </c:pt>
                <c:pt idx="144">
                  <c:v>2008Q4</c:v>
                </c:pt>
                <c:pt idx="145">
                  <c:v>2009Q1</c:v>
                </c:pt>
                <c:pt idx="146">
                  <c:v>2009Q2</c:v>
                </c:pt>
                <c:pt idx="147">
                  <c:v>2009Q3</c:v>
                </c:pt>
                <c:pt idx="148">
                  <c:v>2009Q4</c:v>
                </c:pt>
                <c:pt idx="149">
                  <c:v>2010Q1</c:v>
                </c:pt>
                <c:pt idx="150">
                  <c:v>2010Q2</c:v>
                </c:pt>
                <c:pt idx="151">
                  <c:v>2010Q3</c:v>
                </c:pt>
                <c:pt idx="152">
                  <c:v>2010Q4</c:v>
                </c:pt>
                <c:pt idx="153">
                  <c:v>2011Q1</c:v>
                </c:pt>
                <c:pt idx="154">
                  <c:v>2011Q2</c:v>
                </c:pt>
                <c:pt idx="155">
                  <c:v>2011Q3</c:v>
                </c:pt>
                <c:pt idx="156">
                  <c:v>2011Q4</c:v>
                </c:pt>
                <c:pt idx="157">
                  <c:v>2012Q1</c:v>
                </c:pt>
                <c:pt idx="158">
                  <c:v>2012Q2</c:v>
                </c:pt>
                <c:pt idx="159">
                  <c:v>2012Q3</c:v>
                </c:pt>
                <c:pt idx="160">
                  <c:v>2012Q4</c:v>
                </c:pt>
                <c:pt idx="161">
                  <c:v>2013Q1</c:v>
                </c:pt>
                <c:pt idx="162">
                  <c:v>2013Q2</c:v>
                </c:pt>
                <c:pt idx="163">
                  <c:v>2013Q3</c:v>
                </c:pt>
                <c:pt idx="164">
                  <c:v>2013Q4</c:v>
                </c:pt>
                <c:pt idx="165">
                  <c:v>2014Q1</c:v>
                </c:pt>
                <c:pt idx="166">
                  <c:v>2014Q2</c:v>
                </c:pt>
                <c:pt idx="167">
                  <c:v>2014Q3</c:v>
                </c:pt>
                <c:pt idx="168">
                  <c:v>2014Q4</c:v>
                </c:pt>
                <c:pt idx="169">
                  <c:v>2015Q1</c:v>
                </c:pt>
                <c:pt idx="170">
                  <c:v>2015Q2</c:v>
                </c:pt>
                <c:pt idx="171">
                  <c:v>2015Q3</c:v>
                </c:pt>
                <c:pt idx="172">
                  <c:v>2015Q4</c:v>
                </c:pt>
                <c:pt idx="173">
                  <c:v>2016Q1</c:v>
                </c:pt>
                <c:pt idx="174">
                  <c:v>2016Q2</c:v>
                </c:pt>
                <c:pt idx="175">
                  <c:v>2016Q3</c:v>
                </c:pt>
                <c:pt idx="176">
                  <c:v>2016Q4</c:v>
                </c:pt>
                <c:pt idx="177">
                  <c:v>2017Q1</c:v>
                </c:pt>
                <c:pt idx="178">
                  <c:v>2017Q2</c:v>
                </c:pt>
                <c:pt idx="179">
                  <c:v>2017Q3</c:v>
                </c:pt>
                <c:pt idx="180">
                  <c:v>2017Q4</c:v>
                </c:pt>
                <c:pt idx="181">
                  <c:v>2018Q1</c:v>
                </c:pt>
                <c:pt idx="182">
                  <c:v>2018Q2</c:v>
                </c:pt>
                <c:pt idx="183">
                  <c:v>2018Q3</c:v>
                </c:pt>
                <c:pt idx="184">
                  <c:v>2018Q4</c:v>
                </c:pt>
                <c:pt idx="185">
                  <c:v>2019Q1</c:v>
                </c:pt>
                <c:pt idx="186">
                  <c:v>2019Q2</c:v>
                </c:pt>
                <c:pt idx="187">
                  <c:v>2019Q3</c:v>
                </c:pt>
                <c:pt idx="188">
                  <c:v>2019Q4</c:v>
                </c:pt>
                <c:pt idx="189">
                  <c:v>2020Q1</c:v>
                </c:pt>
                <c:pt idx="190">
                  <c:v>2020Q2</c:v>
                </c:pt>
                <c:pt idx="191">
                  <c:v>2020Q3</c:v>
                </c:pt>
                <c:pt idx="192">
                  <c:v>2020Q4</c:v>
                </c:pt>
                <c:pt idx="193">
                  <c:v>2021Q1</c:v>
                </c:pt>
                <c:pt idx="194">
                  <c:v>2021Q2</c:v>
                </c:pt>
                <c:pt idx="195">
                  <c:v>2021Q3</c:v>
                </c:pt>
                <c:pt idx="196">
                  <c:v>2021Q4</c:v>
                </c:pt>
                <c:pt idx="197">
                  <c:v>2022Q1</c:v>
                </c:pt>
                <c:pt idx="198">
                  <c:v>2022Q2</c:v>
                </c:pt>
                <c:pt idx="199">
                  <c:v>2022Q3</c:v>
                </c:pt>
                <c:pt idx="200">
                  <c:v>2022Q4</c:v>
                </c:pt>
                <c:pt idx="201">
                  <c:v>2023Q1</c:v>
                </c:pt>
                <c:pt idx="202">
                  <c:v>2023Q2</c:v>
                </c:pt>
                <c:pt idx="203">
                  <c:v>2023Q3</c:v>
                </c:pt>
                <c:pt idx="204">
                  <c:v>2023Q4</c:v>
                </c:pt>
                <c:pt idx="205">
                  <c:v>2024Q1</c:v>
                </c:pt>
              </c:strCache>
            </c:strRef>
          </c:cat>
          <c:val>
            <c:numRef>
              <c:f>Sheet1!$F$2:$F$207</c:f>
              <c:numCache>
                <c:formatCode>General</c:formatCode>
                <c:ptCount val="206"/>
                <c:pt idx="0">
                  <c:v>4.6699999570846558</c:v>
                </c:pt>
                <c:pt idx="1">
                  <c:v>4.1200000047683716</c:v>
                </c:pt>
                <c:pt idx="2">
                  <c:v>4.239999920129776</c:v>
                </c:pt>
                <c:pt idx="3">
                  <c:v>4.5900000929832458</c:v>
                </c:pt>
                <c:pt idx="4">
                  <c:v>4.669999897480011</c:v>
                </c:pt>
                <c:pt idx="5">
                  <c:v>4.4200001358985901</c:v>
                </c:pt>
                <c:pt idx="6">
                  <c:v>4.2699999809265137</c:v>
                </c:pt>
                <c:pt idx="7">
                  <c:v>4.4299998879432678</c:v>
                </c:pt>
                <c:pt idx="8">
                  <c:v>4.6700000166893005</c:v>
                </c:pt>
                <c:pt idx="9">
                  <c:v>4.3499999046325684</c:v>
                </c:pt>
                <c:pt idx="10">
                  <c:v>3.6899998784065247</c:v>
                </c:pt>
                <c:pt idx="11">
                  <c:v>3.9499999582767482</c:v>
                </c:pt>
                <c:pt idx="12">
                  <c:v>4.3600000739097595</c:v>
                </c:pt>
                <c:pt idx="13">
                  <c:v>3.7800001204013824</c:v>
                </c:pt>
                <c:pt idx="14">
                  <c:v>3.8999999463558201</c:v>
                </c:pt>
                <c:pt idx="15">
                  <c:v>4.3700000941753396</c:v>
                </c:pt>
                <c:pt idx="16">
                  <c:v>4.5699999034404755</c:v>
                </c:pt>
                <c:pt idx="17">
                  <c:v>3.940000057220459</c:v>
                </c:pt>
                <c:pt idx="18">
                  <c:v>3.9800000786781307</c:v>
                </c:pt>
                <c:pt idx="19">
                  <c:v>4.0100001096725464</c:v>
                </c:pt>
                <c:pt idx="20">
                  <c:v>4.3300000131130219</c:v>
                </c:pt>
                <c:pt idx="21">
                  <c:v>4.0499999225139618</c:v>
                </c:pt>
                <c:pt idx="22">
                  <c:v>3.5299998819828029</c:v>
                </c:pt>
                <c:pt idx="23">
                  <c:v>4.0900000035762787</c:v>
                </c:pt>
                <c:pt idx="24">
                  <c:v>4.4999998509883881</c:v>
                </c:pt>
                <c:pt idx="25">
                  <c:v>3.6099998652935028</c:v>
                </c:pt>
                <c:pt idx="26">
                  <c:v>3.4499998688697815</c:v>
                </c:pt>
                <c:pt idx="27">
                  <c:v>4.5900000631809235</c:v>
                </c:pt>
                <c:pt idx="28">
                  <c:v>4.4099999070167542</c:v>
                </c:pt>
                <c:pt idx="29">
                  <c:v>4.6799999475479126</c:v>
                </c:pt>
                <c:pt idx="30">
                  <c:v>4.2000000476837158</c:v>
                </c:pt>
                <c:pt idx="31">
                  <c:v>4.5199999511241913</c:v>
                </c:pt>
                <c:pt idx="32">
                  <c:v>4.8799999952316284</c:v>
                </c:pt>
                <c:pt idx="33">
                  <c:v>4.7799999713897705</c:v>
                </c:pt>
                <c:pt idx="34">
                  <c:v>4.6999999284744263</c:v>
                </c:pt>
                <c:pt idx="35">
                  <c:v>5.1400001049041748</c:v>
                </c:pt>
                <c:pt idx="36">
                  <c:v>5.5700001120567322</c:v>
                </c:pt>
                <c:pt idx="37">
                  <c:v>5.0900000929832458</c:v>
                </c:pt>
                <c:pt idx="38">
                  <c:v>4.9400001168251038</c:v>
                </c:pt>
                <c:pt idx="39">
                  <c:v>5.5799999833106995</c:v>
                </c:pt>
                <c:pt idx="40">
                  <c:v>6.0599998831748962</c:v>
                </c:pt>
                <c:pt idx="41">
                  <c:v>5.6599998474121094</c:v>
                </c:pt>
                <c:pt idx="42">
                  <c:v>5.300000011920929</c:v>
                </c:pt>
                <c:pt idx="43">
                  <c:v>5.6200000643730164</c:v>
                </c:pt>
                <c:pt idx="44">
                  <c:v>5.9500000476837158</c:v>
                </c:pt>
                <c:pt idx="45">
                  <c:v>5.1100000143051147</c:v>
                </c:pt>
                <c:pt idx="46">
                  <c:v>4.8199999928474426</c:v>
                </c:pt>
                <c:pt idx="47">
                  <c:v>5.5099999904632568</c:v>
                </c:pt>
                <c:pt idx="48">
                  <c:v>5.7900000810623169</c:v>
                </c:pt>
                <c:pt idx="49">
                  <c:v>5.2100000381469727</c:v>
                </c:pt>
                <c:pt idx="50">
                  <c:v>4.4300001263618469</c:v>
                </c:pt>
                <c:pt idx="51">
                  <c:v>4.9000000953674316</c:v>
                </c:pt>
                <c:pt idx="52">
                  <c:v>5.2999998927116394</c:v>
                </c:pt>
                <c:pt idx="53">
                  <c:v>4.4400001168251038</c:v>
                </c:pt>
                <c:pt idx="54">
                  <c:v>4.1799999475479126</c:v>
                </c:pt>
                <c:pt idx="55">
                  <c:v>4.4399999976158142</c:v>
                </c:pt>
                <c:pt idx="56">
                  <c:v>4.5600001215934753</c:v>
                </c:pt>
                <c:pt idx="57">
                  <c:v>3.9199999570846558</c:v>
                </c:pt>
                <c:pt idx="58">
                  <c:v>3.5300000905990596</c:v>
                </c:pt>
                <c:pt idx="59">
                  <c:v>3.4300000667572026</c:v>
                </c:pt>
                <c:pt idx="60">
                  <c:v>3.9599999785423283</c:v>
                </c:pt>
                <c:pt idx="61">
                  <c:v>3.5700000524520874</c:v>
                </c:pt>
                <c:pt idx="62">
                  <c:v>3.410000085830688</c:v>
                </c:pt>
                <c:pt idx="63">
                  <c:v>3.4100000560283656</c:v>
                </c:pt>
                <c:pt idx="64">
                  <c:v>3.8700000047683711</c:v>
                </c:pt>
                <c:pt idx="65">
                  <c:v>3.3199999630451198</c:v>
                </c:pt>
                <c:pt idx="66">
                  <c:v>3.0400000214576726</c:v>
                </c:pt>
                <c:pt idx="67">
                  <c:v>3.3799999952316284</c:v>
                </c:pt>
                <c:pt idx="68">
                  <c:v>3.8600001037120819</c:v>
                </c:pt>
                <c:pt idx="69">
                  <c:v>3.0100000798702236</c:v>
                </c:pt>
                <c:pt idx="70">
                  <c:v>2.9100000560283656</c:v>
                </c:pt>
                <c:pt idx="71">
                  <c:v>3.6700000166893005</c:v>
                </c:pt>
                <c:pt idx="72">
                  <c:v>3.6600000560283656</c:v>
                </c:pt>
                <c:pt idx="73">
                  <c:v>3.4900000095367427</c:v>
                </c:pt>
                <c:pt idx="74">
                  <c:v>3.5299999415874481</c:v>
                </c:pt>
                <c:pt idx="75">
                  <c:v>3.5399999618530273</c:v>
                </c:pt>
                <c:pt idx="76">
                  <c:v>4.0299999117851257</c:v>
                </c:pt>
                <c:pt idx="77">
                  <c:v>3.5599998831748962</c:v>
                </c:pt>
                <c:pt idx="78">
                  <c:v>3.5400000810623173</c:v>
                </c:pt>
                <c:pt idx="79">
                  <c:v>3.8899999260902409</c:v>
                </c:pt>
                <c:pt idx="80">
                  <c:v>3.8499999642372136</c:v>
                </c:pt>
                <c:pt idx="81">
                  <c:v>3.5899999737739563</c:v>
                </c:pt>
                <c:pt idx="82">
                  <c:v>3.6699999570846562</c:v>
                </c:pt>
                <c:pt idx="83">
                  <c:v>4.0899999141693115</c:v>
                </c:pt>
                <c:pt idx="84">
                  <c:v>3.6899998784065242</c:v>
                </c:pt>
                <c:pt idx="85">
                  <c:v>3.7500000596046448</c:v>
                </c:pt>
                <c:pt idx="86">
                  <c:v>3.9199999570846562</c:v>
                </c:pt>
                <c:pt idx="87">
                  <c:v>3.8599999547004704</c:v>
                </c:pt>
                <c:pt idx="88">
                  <c:v>4.050000011920929</c:v>
                </c:pt>
                <c:pt idx="89">
                  <c:v>3.4099999070167546</c:v>
                </c:pt>
                <c:pt idx="90">
                  <c:v>4.0799999237060547</c:v>
                </c:pt>
                <c:pt idx="91">
                  <c:v>4.4599999785423279</c:v>
                </c:pt>
                <c:pt idx="92">
                  <c:v>4.35999995470047</c:v>
                </c:pt>
                <c:pt idx="93">
                  <c:v>3.9800000190734863</c:v>
                </c:pt>
                <c:pt idx="94">
                  <c:v>3.8899999260902409</c:v>
                </c:pt>
                <c:pt idx="95">
                  <c:v>3.9599999189376831</c:v>
                </c:pt>
                <c:pt idx="96">
                  <c:v>4.1999999284744263</c:v>
                </c:pt>
                <c:pt idx="97">
                  <c:v>4.0800000429153442</c:v>
                </c:pt>
                <c:pt idx="98">
                  <c:v>3.9300000667572017</c:v>
                </c:pt>
                <c:pt idx="99">
                  <c:v>4.0699999332427979</c:v>
                </c:pt>
                <c:pt idx="100">
                  <c:v>4.2300000786781311</c:v>
                </c:pt>
                <c:pt idx="101">
                  <c:v>4.3200001120567322</c:v>
                </c:pt>
                <c:pt idx="102">
                  <c:v>3.8400000929832458</c:v>
                </c:pt>
                <c:pt idx="103">
                  <c:v>4.169999897480011</c:v>
                </c:pt>
                <c:pt idx="104">
                  <c:v>4.4799999594688416</c:v>
                </c:pt>
                <c:pt idx="105">
                  <c:v>3.4699999094009395</c:v>
                </c:pt>
                <c:pt idx="106">
                  <c:v>3.3099999129772191</c:v>
                </c:pt>
                <c:pt idx="107">
                  <c:v>3.4200001060962673</c:v>
                </c:pt>
                <c:pt idx="108">
                  <c:v>3.4500000774860382</c:v>
                </c:pt>
                <c:pt idx="109">
                  <c:v>3.2799999415874481</c:v>
                </c:pt>
                <c:pt idx="110">
                  <c:v>3.1999999582767487</c:v>
                </c:pt>
                <c:pt idx="111">
                  <c:v>3.4899999797344208</c:v>
                </c:pt>
                <c:pt idx="112">
                  <c:v>4.0400000512599936</c:v>
                </c:pt>
                <c:pt idx="113">
                  <c:v>3.4400000870227818</c:v>
                </c:pt>
                <c:pt idx="114">
                  <c:v>3.7200001180171971</c:v>
                </c:pt>
                <c:pt idx="115">
                  <c:v>4.0700001120567322</c:v>
                </c:pt>
                <c:pt idx="116">
                  <c:v>4</c:v>
                </c:pt>
                <c:pt idx="117">
                  <c:v>3.3799999058246617</c:v>
                </c:pt>
                <c:pt idx="118">
                  <c:v>3.4100001156330113</c:v>
                </c:pt>
                <c:pt idx="119">
                  <c:v>3.5100001096725459</c:v>
                </c:pt>
                <c:pt idx="120">
                  <c:v>3.4500000774860378</c:v>
                </c:pt>
                <c:pt idx="121">
                  <c:v>2.8300000131130214</c:v>
                </c:pt>
                <c:pt idx="122">
                  <c:v>2.8799999952316284</c:v>
                </c:pt>
                <c:pt idx="123">
                  <c:v>2.8200000524520874</c:v>
                </c:pt>
                <c:pt idx="124">
                  <c:v>2.6899999976158142</c:v>
                </c:pt>
                <c:pt idx="125">
                  <c:v>2.1899999976158147</c:v>
                </c:pt>
                <c:pt idx="126">
                  <c:v>2.2600000202655797</c:v>
                </c:pt>
                <c:pt idx="127">
                  <c:v>2.189999938011169</c:v>
                </c:pt>
                <c:pt idx="128">
                  <c:v>2.1299999654293056</c:v>
                </c:pt>
                <c:pt idx="129">
                  <c:v>1.8200000375509258</c:v>
                </c:pt>
                <c:pt idx="130">
                  <c:v>1.8900000005960462</c:v>
                </c:pt>
                <c:pt idx="131">
                  <c:v>1.919999971985817</c:v>
                </c:pt>
                <c:pt idx="132">
                  <c:v>2.2199999839067455</c:v>
                </c:pt>
                <c:pt idx="133">
                  <c:v>1.8499999791383739</c:v>
                </c:pt>
                <c:pt idx="134">
                  <c:v>2.179999947547913</c:v>
                </c:pt>
                <c:pt idx="135">
                  <c:v>2.6700000464916225</c:v>
                </c:pt>
                <c:pt idx="136">
                  <c:v>3.2500000894069676</c:v>
                </c:pt>
                <c:pt idx="137">
                  <c:v>2.9399999976158142</c:v>
                </c:pt>
                <c:pt idx="138">
                  <c:v>3.5599999427795415</c:v>
                </c:pt>
                <c:pt idx="139">
                  <c:v>4.4300000071525574</c:v>
                </c:pt>
                <c:pt idx="140">
                  <c:v>5.380000114440918</c:v>
                </c:pt>
                <c:pt idx="141">
                  <c:v>5.2599998712539673</c:v>
                </c:pt>
                <c:pt idx="142">
                  <c:v>5.7799999713897705</c:v>
                </c:pt>
                <c:pt idx="143">
                  <c:v>6.9799998998641968</c:v>
                </c:pt>
                <c:pt idx="144">
                  <c:v>9.1300002336502075</c:v>
                </c:pt>
                <c:pt idx="145">
                  <c:v>9.2200000286102295</c:v>
                </c:pt>
                <c:pt idx="146">
                  <c:v>9.3999998569488525</c:v>
                </c:pt>
                <c:pt idx="147">
                  <c:v>10.5</c:v>
                </c:pt>
                <c:pt idx="148">
                  <c:v>11.339999794960022</c:v>
                </c:pt>
                <c:pt idx="149">
                  <c:v>10.870000004768372</c:v>
                </c:pt>
                <c:pt idx="150">
                  <c:v>10.389999985694885</c:v>
                </c:pt>
                <c:pt idx="151">
                  <c:v>9.8399999141693115</c:v>
                </c:pt>
                <c:pt idx="152">
                  <c:v>9.1700000762939453</c:v>
                </c:pt>
                <c:pt idx="153">
                  <c:v>8.3100000619888306</c:v>
                </c:pt>
                <c:pt idx="154">
                  <c:v>8.1199997663497925</c:v>
                </c:pt>
                <c:pt idx="155">
                  <c:v>7.6799999475479126</c:v>
                </c:pt>
                <c:pt idx="156">
                  <c:v>7.2299998998641968</c:v>
                </c:pt>
                <c:pt idx="157">
                  <c:v>6.3700001239776611</c:v>
                </c:pt>
                <c:pt idx="158">
                  <c:v>6.3799998760223389</c:v>
                </c:pt>
                <c:pt idx="159">
                  <c:v>6.5499999523162842</c:v>
                </c:pt>
                <c:pt idx="160">
                  <c:v>6.23</c:v>
                </c:pt>
                <c:pt idx="161">
                  <c:v>5.73</c:v>
                </c:pt>
                <c:pt idx="162">
                  <c:v>5.34</c:v>
                </c:pt>
                <c:pt idx="163">
                  <c:v>5.12</c:v>
                </c:pt>
                <c:pt idx="164">
                  <c:v>4.97</c:v>
                </c:pt>
                <c:pt idx="165">
                  <c:v>4.24</c:v>
                </c:pt>
                <c:pt idx="166">
                  <c:v>4.2699999999999996</c:v>
                </c:pt>
                <c:pt idx="167">
                  <c:v>4.2300000000000004</c:v>
                </c:pt>
                <c:pt idx="168">
                  <c:v>4.12</c:v>
                </c:pt>
                <c:pt idx="169">
                  <c:v>3.63</c:v>
                </c:pt>
                <c:pt idx="170">
                  <c:v>3.62</c:v>
                </c:pt>
                <c:pt idx="171">
                  <c:v>3.4400000000000004</c:v>
                </c:pt>
                <c:pt idx="172">
                  <c:v>3.3499999999999996</c:v>
                </c:pt>
                <c:pt idx="173">
                  <c:v>3.02</c:v>
                </c:pt>
                <c:pt idx="174">
                  <c:v>3.0999999999999996</c:v>
                </c:pt>
                <c:pt idx="175">
                  <c:v>3.07</c:v>
                </c:pt>
                <c:pt idx="176">
                  <c:v>3.21</c:v>
                </c:pt>
                <c:pt idx="177">
                  <c:v>2.96</c:v>
                </c:pt>
                <c:pt idx="178">
                  <c:v>2.7300000000000004</c:v>
                </c:pt>
                <c:pt idx="179">
                  <c:v>2.9</c:v>
                </c:pt>
                <c:pt idx="180">
                  <c:v>3.1100000000000003</c:v>
                </c:pt>
                <c:pt idx="181">
                  <c:v>2.59</c:v>
                </c:pt>
                <c:pt idx="182">
                  <c:v>2.64</c:v>
                </c:pt>
                <c:pt idx="183">
                  <c:v>2.81</c:v>
                </c:pt>
                <c:pt idx="184">
                  <c:v>2.6900000000000004</c:v>
                </c:pt>
                <c:pt idx="185">
                  <c:v>2.62</c:v>
                </c:pt>
                <c:pt idx="186">
                  <c:v>2.79</c:v>
                </c:pt>
                <c:pt idx="187">
                  <c:v>2.61</c:v>
                </c:pt>
                <c:pt idx="188">
                  <c:v>2.5300000000000002</c:v>
                </c:pt>
                <c:pt idx="189">
                  <c:v>2.6100000000000003</c:v>
                </c:pt>
                <c:pt idx="190">
                  <c:v>6.83</c:v>
                </c:pt>
                <c:pt idx="191">
                  <c:v>6.26</c:v>
                </c:pt>
                <c:pt idx="192">
                  <c:v>5.67</c:v>
                </c:pt>
                <c:pt idx="193">
                  <c:v>4.83</c:v>
                </c:pt>
                <c:pt idx="194">
                  <c:v>4.2700000000000005</c:v>
                </c:pt>
                <c:pt idx="195">
                  <c:v>3.62</c:v>
                </c:pt>
                <c:pt idx="196">
                  <c:v>3.24</c:v>
                </c:pt>
                <c:pt idx="197">
                  <c:v>2.59</c:v>
                </c:pt>
                <c:pt idx="198">
                  <c:v>2.4300000000000002</c:v>
                </c:pt>
                <c:pt idx="199">
                  <c:v>2.2400000000000002</c:v>
                </c:pt>
                <c:pt idx="200">
                  <c:v>2.3899999999999997</c:v>
                </c:pt>
                <c:pt idx="201">
                  <c:v>2.1</c:v>
                </c:pt>
                <c:pt idx="202">
                  <c:v>2.2400000000000002</c:v>
                </c:pt>
                <c:pt idx="203">
                  <c:v>2.33</c:v>
                </c:pt>
                <c:pt idx="204">
                  <c:v>2.52</c:v>
                </c:pt>
                <c:pt idx="205">
                  <c:v>2.3199999999999998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77E-4DD5-83A4-AF5BEC09EE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56379392"/>
        <c:axId val="856378976"/>
      </c:lineChart>
      <c:catAx>
        <c:axId val="856379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6378976"/>
        <c:crosses val="autoZero"/>
        <c:auto val="1"/>
        <c:lblAlgn val="ctr"/>
        <c:lblOffset val="100"/>
        <c:noMultiLvlLbl val="0"/>
      </c:catAx>
      <c:valAx>
        <c:axId val="856378976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6379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4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>
          <a:effectLst>
            <a:glow rad="101600">
              <a:schemeClr val="bg1">
                <a:alpha val="60000"/>
              </a:schemeClr>
            </a:glow>
          </a:effectLst>
        </a:defRPr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Real Household Net Worth Per Capita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All families</c:v>
                </c:pt>
              </c:strCache>
            </c:strRef>
          </c:tx>
          <c:spPr>
            <a:ln w="63500" cap="rnd">
              <a:solidFill>
                <a:schemeClr val="accent1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numFmt formatCode="&quot;$&quot;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Sheet1!$A$2:$A$13</c:f>
              <c:numCache>
                <c:formatCode>General</c:formatCode>
                <c:ptCount val="12"/>
                <c:pt idx="0">
                  <c:v>1989</c:v>
                </c:pt>
                <c:pt idx="1">
                  <c:v>1992</c:v>
                </c:pt>
                <c:pt idx="2">
                  <c:v>1995</c:v>
                </c:pt>
                <c:pt idx="3">
                  <c:v>1998</c:v>
                </c:pt>
                <c:pt idx="4">
                  <c:v>2001</c:v>
                </c:pt>
                <c:pt idx="5">
                  <c:v>2004</c:v>
                </c:pt>
                <c:pt idx="6">
                  <c:v>2007</c:v>
                </c:pt>
                <c:pt idx="7">
                  <c:v>2010</c:v>
                </c:pt>
                <c:pt idx="8">
                  <c:v>2013</c:v>
                </c:pt>
                <c:pt idx="9">
                  <c:v>2016</c:v>
                </c:pt>
                <c:pt idx="10">
                  <c:v>2019</c:v>
                </c:pt>
                <c:pt idx="11">
                  <c:v>2022</c:v>
                </c:pt>
              </c:numCache>
            </c:num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108.2</c:v>
                </c:pt>
                <c:pt idx="1">
                  <c:v>102.7</c:v>
                </c:pt>
                <c:pt idx="2">
                  <c:v>111.9</c:v>
                </c:pt>
                <c:pt idx="3">
                  <c:v>130.69999999999999</c:v>
                </c:pt>
                <c:pt idx="4">
                  <c:v>144.9</c:v>
                </c:pt>
                <c:pt idx="5">
                  <c:v>146.30000000000001</c:v>
                </c:pt>
                <c:pt idx="6">
                  <c:v>172.6</c:v>
                </c:pt>
                <c:pt idx="7">
                  <c:v>105.5</c:v>
                </c:pt>
                <c:pt idx="8">
                  <c:v>103.4</c:v>
                </c:pt>
                <c:pt idx="9">
                  <c:v>120</c:v>
                </c:pt>
                <c:pt idx="10">
                  <c:v>141.1</c:v>
                </c:pt>
                <c:pt idx="11">
                  <c:v>192.9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94D-400B-B801-E063A6A8FEF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Owner</c:v>
                </c:pt>
              </c:strCache>
            </c:strRef>
          </c:tx>
          <c:spPr>
            <a:ln w="63500" cap="rnd">
              <a:solidFill>
                <a:srgbClr val="B9CDF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numFmt formatCode="&quot;$&quot;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Sheet1!$A$2:$A$13</c:f>
              <c:numCache>
                <c:formatCode>General</c:formatCode>
                <c:ptCount val="12"/>
                <c:pt idx="0">
                  <c:v>1989</c:v>
                </c:pt>
                <c:pt idx="1">
                  <c:v>1992</c:v>
                </c:pt>
                <c:pt idx="2">
                  <c:v>1995</c:v>
                </c:pt>
                <c:pt idx="3">
                  <c:v>1998</c:v>
                </c:pt>
                <c:pt idx="4">
                  <c:v>2001</c:v>
                </c:pt>
                <c:pt idx="5">
                  <c:v>2004</c:v>
                </c:pt>
                <c:pt idx="6">
                  <c:v>2007</c:v>
                </c:pt>
                <c:pt idx="7">
                  <c:v>2010</c:v>
                </c:pt>
                <c:pt idx="8">
                  <c:v>2013</c:v>
                </c:pt>
                <c:pt idx="9">
                  <c:v>2016</c:v>
                </c:pt>
                <c:pt idx="10">
                  <c:v>2019</c:v>
                </c:pt>
                <c:pt idx="11">
                  <c:v>2022</c:v>
                </c:pt>
              </c:numCache>
            </c:num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231.3</c:v>
                </c:pt>
                <c:pt idx="1">
                  <c:v>204.9</c:v>
                </c:pt>
                <c:pt idx="2">
                  <c:v>201.5</c:v>
                </c:pt>
                <c:pt idx="3">
                  <c:v>240.9</c:v>
                </c:pt>
                <c:pt idx="4">
                  <c:v>288.89999999999998</c:v>
                </c:pt>
                <c:pt idx="5">
                  <c:v>290.3</c:v>
                </c:pt>
                <c:pt idx="6">
                  <c:v>336</c:v>
                </c:pt>
                <c:pt idx="7">
                  <c:v>238.3</c:v>
                </c:pt>
                <c:pt idx="8">
                  <c:v>248.7</c:v>
                </c:pt>
                <c:pt idx="9">
                  <c:v>285.5</c:v>
                </c:pt>
                <c:pt idx="10">
                  <c:v>295.5</c:v>
                </c:pt>
                <c:pt idx="11">
                  <c:v>396.2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94D-400B-B801-E063A6A8FEF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Renter/Other</c:v>
                </c:pt>
              </c:strCache>
            </c:strRef>
          </c:tx>
          <c:spPr>
            <a:ln w="63500" cap="rnd">
              <a:solidFill>
                <a:schemeClr val="accent4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numFmt formatCode="&quot;$&quot;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Sheet1!$A$2:$A$13</c:f>
              <c:numCache>
                <c:formatCode>General</c:formatCode>
                <c:ptCount val="12"/>
                <c:pt idx="0">
                  <c:v>1989</c:v>
                </c:pt>
                <c:pt idx="1">
                  <c:v>1992</c:v>
                </c:pt>
                <c:pt idx="2">
                  <c:v>1995</c:v>
                </c:pt>
                <c:pt idx="3">
                  <c:v>1998</c:v>
                </c:pt>
                <c:pt idx="4">
                  <c:v>2001</c:v>
                </c:pt>
                <c:pt idx="5">
                  <c:v>2004</c:v>
                </c:pt>
                <c:pt idx="6">
                  <c:v>2007</c:v>
                </c:pt>
                <c:pt idx="7">
                  <c:v>2010</c:v>
                </c:pt>
                <c:pt idx="8">
                  <c:v>2013</c:v>
                </c:pt>
                <c:pt idx="9">
                  <c:v>2016</c:v>
                </c:pt>
                <c:pt idx="10">
                  <c:v>2019</c:v>
                </c:pt>
                <c:pt idx="11">
                  <c:v>2022</c:v>
                </c:pt>
              </c:numCache>
            </c:num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4.5</c:v>
                </c:pt>
                <c:pt idx="1">
                  <c:v>6.7</c:v>
                </c:pt>
                <c:pt idx="2">
                  <c:v>9.4</c:v>
                </c:pt>
                <c:pt idx="3">
                  <c:v>7.7</c:v>
                </c:pt>
                <c:pt idx="4">
                  <c:v>8</c:v>
                </c:pt>
                <c:pt idx="5">
                  <c:v>6.3</c:v>
                </c:pt>
                <c:pt idx="6">
                  <c:v>7.3</c:v>
                </c:pt>
                <c:pt idx="7">
                  <c:v>6.9</c:v>
                </c:pt>
                <c:pt idx="8">
                  <c:v>6.8</c:v>
                </c:pt>
                <c:pt idx="9">
                  <c:v>6.2</c:v>
                </c:pt>
                <c:pt idx="10">
                  <c:v>7.3</c:v>
                </c:pt>
                <c:pt idx="11">
                  <c:v>10.4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94D-400B-B801-E063A6A8FE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03992191"/>
        <c:axId val="941415807"/>
      </c:lineChart>
      <c:catAx>
        <c:axId val="8039921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1415807"/>
        <c:crosses val="autoZero"/>
        <c:auto val="1"/>
        <c:lblAlgn val="ctr"/>
        <c:lblOffset val="100"/>
        <c:noMultiLvlLbl val="0"/>
      </c:catAx>
      <c:valAx>
        <c:axId val="941415807"/>
        <c:scaling>
          <c:orientation val="minMax"/>
        </c:scaling>
        <c:delete val="0"/>
        <c:axPos val="l"/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39921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0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U.S. Consumer Price Inflation (YTY 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D.Inflation!$J$1</c:f>
              <c:strCache>
                <c:ptCount val="1"/>
                <c:pt idx="0">
                  <c:v>CPI YoY Growth</c:v>
                </c:pt>
              </c:strCache>
            </c:strRef>
          </c:tx>
          <c:spPr>
            <a:ln w="44450" cap="rnd">
              <a:solidFill>
                <a:schemeClr val="accent1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29"/>
              <c:layout>
                <c:manualLayout>
                  <c:x val="3.3044940338270907E-3"/>
                  <c:y val="-6.8425579982498819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D51-4858-80C8-8566227DB4DE}"/>
                </c:ext>
              </c:extLst>
            </c:dLbl>
            <c:dLbl>
              <c:idx val="51"/>
              <c:layout>
                <c:manualLayout>
                  <c:x val="-1.6155117540080493E-16"/>
                  <c:y val="-9.2020607562670803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CF5-40AA-83EB-4D58E1F427C2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D.Inflation!$A$734:$A$785</c:f>
              <c:numCache>
                <c:formatCode>m/d/yyyy</c:formatCode>
                <c:ptCount val="52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  <c:pt idx="15">
                  <c:v>44287</c:v>
                </c:pt>
                <c:pt idx="16">
                  <c:v>44317</c:v>
                </c:pt>
                <c:pt idx="17">
                  <c:v>44348</c:v>
                </c:pt>
                <c:pt idx="18">
                  <c:v>44378</c:v>
                </c:pt>
                <c:pt idx="19">
                  <c:v>44409</c:v>
                </c:pt>
                <c:pt idx="20">
                  <c:v>44440</c:v>
                </c:pt>
                <c:pt idx="21">
                  <c:v>44470</c:v>
                </c:pt>
                <c:pt idx="22">
                  <c:v>44501</c:v>
                </c:pt>
                <c:pt idx="23">
                  <c:v>44531</c:v>
                </c:pt>
                <c:pt idx="24">
                  <c:v>44562</c:v>
                </c:pt>
                <c:pt idx="25">
                  <c:v>44593</c:v>
                </c:pt>
                <c:pt idx="26">
                  <c:v>44621</c:v>
                </c:pt>
                <c:pt idx="27">
                  <c:v>44652</c:v>
                </c:pt>
                <c:pt idx="28">
                  <c:v>44682</c:v>
                </c:pt>
                <c:pt idx="29">
                  <c:v>44713</c:v>
                </c:pt>
                <c:pt idx="30">
                  <c:v>44743</c:v>
                </c:pt>
                <c:pt idx="31">
                  <c:v>44774</c:v>
                </c:pt>
                <c:pt idx="32">
                  <c:v>44805</c:v>
                </c:pt>
                <c:pt idx="33">
                  <c:v>44835</c:v>
                </c:pt>
                <c:pt idx="34">
                  <c:v>44866</c:v>
                </c:pt>
                <c:pt idx="35">
                  <c:v>44896</c:v>
                </c:pt>
                <c:pt idx="36">
                  <c:v>44927</c:v>
                </c:pt>
                <c:pt idx="37">
                  <c:v>44958</c:v>
                </c:pt>
                <c:pt idx="38">
                  <c:v>44986</c:v>
                </c:pt>
                <c:pt idx="39">
                  <c:v>45017</c:v>
                </c:pt>
                <c:pt idx="40">
                  <c:v>45047</c:v>
                </c:pt>
                <c:pt idx="41">
                  <c:v>45078</c:v>
                </c:pt>
                <c:pt idx="42">
                  <c:v>45108</c:v>
                </c:pt>
                <c:pt idx="43">
                  <c:v>45139</c:v>
                </c:pt>
                <c:pt idx="44">
                  <c:v>45170</c:v>
                </c:pt>
                <c:pt idx="45">
                  <c:v>45200</c:v>
                </c:pt>
                <c:pt idx="46">
                  <c:v>45231</c:v>
                </c:pt>
                <c:pt idx="47">
                  <c:v>45261</c:v>
                </c:pt>
                <c:pt idx="48">
                  <c:v>45292</c:v>
                </c:pt>
                <c:pt idx="49">
                  <c:v>45323</c:v>
                </c:pt>
                <c:pt idx="50">
                  <c:v>45352</c:v>
                </c:pt>
                <c:pt idx="51">
                  <c:v>45383</c:v>
                </c:pt>
              </c:numCache>
            </c:numRef>
          </c:cat>
          <c:val>
            <c:numRef>
              <c:f>D.Inflation!$J$734:$J$785</c:f>
              <c:numCache>
                <c:formatCode>0</c:formatCode>
                <c:ptCount val="52"/>
                <c:pt idx="0">
                  <c:v>2.5122647285461426</c:v>
                </c:pt>
                <c:pt idx="1">
                  <c:v>2.3397383689880371</c:v>
                </c:pt>
                <c:pt idx="2">
                  <c:v>1.5231425762176514</c:v>
                </c:pt>
                <c:pt idx="3">
                  <c:v>0.34987848997116089</c:v>
                </c:pt>
                <c:pt idx="4">
                  <c:v>0.21622036397457123</c:v>
                </c:pt>
                <c:pt idx="5">
                  <c:v>0.70176690816879272</c:v>
                </c:pt>
                <c:pt idx="6">
                  <c:v>1.018751859664917</c:v>
                </c:pt>
                <c:pt idx="7">
                  <c:v>1.3005930185317993</c:v>
                </c:pt>
                <c:pt idx="8">
                  <c:v>1.3730827569961548</c:v>
                </c:pt>
                <c:pt idx="9">
                  <c:v>1.2031631469726563</c:v>
                </c:pt>
                <c:pt idx="10">
                  <c:v>1.1695373058319092</c:v>
                </c:pt>
                <c:pt idx="11">
                  <c:v>1.3049529790878296</c:v>
                </c:pt>
                <c:pt idx="12">
                  <c:v>1.3951007127761841</c:v>
                </c:pt>
                <c:pt idx="13">
                  <c:v>1.6729305982589722</c:v>
                </c:pt>
                <c:pt idx="14">
                  <c:v>2.6186363697052002</c:v>
                </c:pt>
                <c:pt idx="15">
                  <c:v>4.1487417221069336</c:v>
                </c:pt>
                <c:pt idx="16">
                  <c:v>4.9263577461242676</c:v>
                </c:pt>
                <c:pt idx="17">
                  <c:v>5.315093994140625</c:v>
                </c:pt>
                <c:pt idx="18">
                  <c:v>5.2575769424438477</c:v>
                </c:pt>
                <c:pt idx="19">
                  <c:v>5.1753139495849609</c:v>
                </c:pt>
                <c:pt idx="20">
                  <c:v>5.3610124588012695</c:v>
                </c:pt>
                <c:pt idx="21">
                  <c:v>6.2190432548522949</c:v>
                </c:pt>
                <c:pt idx="22">
                  <c:v>6.8625397682189941</c:v>
                </c:pt>
                <c:pt idx="23">
                  <c:v>7.1765837669372559</c:v>
                </c:pt>
                <c:pt idx="24">
                  <c:v>7.5697698593139648</c:v>
                </c:pt>
                <c:pt idx="25">
                  <c:v>7.9489173889160156</c:v>
                </c:pt>
                <c:pt idx="26">
                  <c:v>8.5474328994750977</c:v>
                </c:pt>
                <c:pt idx="27">
                  <c:v>8.251856803894043</c:v>
                </c:pt>
                <c:pt idx="28">
                  <c:v>8.5330018997192383</c:v>
                </c:pt>
                <c:pt idx="29">
                  <c:v>8.9897441864013672</c:v>
                </c:pt>
                <c:pt idx="30">
                  <c:v>8.4498195648193359</c:v>
                </c:pt>
                <c:pt idx="31">
                  <c:v>8.21881103515625</c:v>
                </c:pt>
                <c:pt idx="32">
                  <c:v>8.1982755661010742</c:v>
                </c:pt>
                <c:pt idx="33">
                  <c:v>7.7519469261169434</c:v>
                </c:pt>
                <c:pt idx="34">
                  <c:v>7.1194653511047363</c:v>
                </c:pt>
                <c:pt idx="35">
                  <c:v>6.4114971160888672</c:v>
                </c:pt>
                <c:pt idx="36">
                  <c:v>6.3621134757995605</c:v>
                </c:pt>
                <c:pt idx="37">
                  <c:v>5.965522289276123</c:v>
                </c:pt>
                <c:pt idx="38">
                  <c:v>4.9350829124450684</c:v>
                </c:pt>
                <c:pt idx="39">
                  <c:v>4.9410610198974609</c:v>
                </c:pt>
                <c:pt idx="40">
                  <c:v>4.1206831932067871</c:v>
                </c:pt>
                <c:pt idx="41">
                  <c:v>3.053257942199707</c:v>
                </c:pt>
                <c:pt idx="42">
                  <c:v>3.2717809677124023</c:v>
                </c:pt>
                <c:pt idx="43">
                  <c:v>3.7187199592590332</c:v>
                </c:pt>
                <c:pt idx="44">
                  <c:v>3.69405198097229</c:v>
                </c:pt>
                <c:pt idx="45">
                  <c:v>3.2457871437072754</c:v>
                </c:pt>
                <c:pt idx="46">
                  <c:v>3.1394739151000977</c:v>
                </c:pt>
                <c:pt idx="47">
                  <c:v>3.3231570720672607</c:v>
                </c:pt>
                <c:pt idx="48">
                  <c:v>3.1059844493865967</c:v>
                </c:pt>
                <c:pt idx="49">
                  <c:v>3.1657373905181885</c:v>
                </c:pt>
                <c:pt idx="50">
                  <c:v>3.4751389026641846</c:v>
                </c:pt>
                <c:pt idx="51">
                  <c:v>3.35772705078125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D51-4858-80C8-8566227DB4DE}"/>
            </c:ext>
          </c:extLst>
        </c:ser>
        <c:ser>
          <c:idx val="1"/>
          <c:order val="1"/>
          <c:tx>
            <c:strRef>
              <c:f>D.Inflation!$K$1</c:f>
              <c:strCache>
                <c:ptCount val="1"/>
                <c:pt idx="0">
                  <c:v>Core CPI YoY Growth</c:v>
                </c:pt>
              </c:strCache>
            </c:strRef>
          </c:tx>
          <c:spPr>
            <a:ln w="44450" cap="rnd">
              <a:solidFill>
                <a:schemeClr val="accent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D.Inflation!$A$734:$A$785</c:f>
              <c:numCache>
                <c:formatCode>m/d/yyyy</c:formatCode>
                <c:ptCount val="52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  <c:pt idx="15">
                  <c:v>44287</c:v>
                </c:pt>
                <c:pt idx="16">
                  <c:v>44317</c:v>
                </c:pt>
                <c:pt idx="17">
                  <c:v>44348</c:v>
                </c:pt>
                <c:pt idx="18">
                  <c:v>44378</c:v>
                </c:pt>
                <c:pt idx="19">
                  <c:v>44409</c:v>
                </c:pt>
                <c:pt idx="20">
                  <c:v>44440</c:v>
                </c:pt>
                <c:pt idx="21">
                  <c:v>44470</c:v>
                </c:pt>
                <c:pt idx="22">
                  <c:v>44501</c:v>
                </c:pt>
                <c:pt idx="23">
                  <c:v>44531</c:v>
                </c:pt>
                <c:pt idx="24">
                  <c:v>44562</c:v>
                </c:pt>
                <c:pt idx="25">
                  <c:v>44593</c:v>
                </c:pt>
                <c:pt idx="26">
                  <c:v>44621</c:v>
                </c:pt>
                <c:pt idx="27">
                  <c:v>44652</c:v>
                </c:pt>
                <c:pt idx="28">
                  <c:v>44682</c:v>
                </c:pt>
                <c:pt idx="29">
                  <c:v>44713</c:v>
                </c:pt>
                <c:pt idx="30">
                  <c:v>44743</c:v>
                </c:pt>
                <c:pt idx="31">
                  <c:v>44774</c:v>
                </c:pt>
                <c:pt idx="32">
                  <c:v>44805</c:v>
                </c:pt>
                <c:pt idx="33">
                  <c:v>44835</c:v>
                </c:pt>
                <c:pt idx="34">
                  <c:v>44866</c:v>
                </c:pt>
                <c:pt idx="35">
                  <c:v>44896</c:v>
                </c:pt>
                <c:pt idx="36">
                  <c:v>44927</c:v>
                </c:pt>
                <c:pt idx="37">
                  <c:v>44958</c:v>
                </c:pt>
                <c:pt idx="38">
                  <c:v>44986</c:v>
                </c:pt>
                <c:pt idx="39">
                  <c:v>45017</c:v>
                </c:pt>
                <c:pt idx="40">
                  <c:v>45047</c:v>
                </c:pt>
                <c:pt idx="41">
                  <c:v>45078</c:v>
                </c:pt>
                <c:pt idx="42">
                  <c:v>45108</c:v>
                </c:pt>
                <c:pt idx="43">
                  <c:v>45139</c:v>
                </c:pt>
                <c:pt idx="44">
                  <c:v>45170</c:v>
                </c:pt>
                <c:pt idx="45">
                  <c:v>45200</c:v>
                </c:pt>
                <c:pt idx="46">
                  <c:v>45231</c:v>
                </c:pt>
                <c:pt idx="47">
                  <c:v>45261</c:v>
                </c:pt>
                <c:pt idx="48">
                  <c:v>45292</c:v>
                </c:pt>
                <c:pt idx="49">
                  <c:v>45323</c:v>
                </c:pt>
                <c:pt idx="50">
                  <c:v>45352</c:v>
                </c:pt>
                <c:pt idx="51">
                  <c:v>45383</c:v>
                </c:pt>
              </c:numCache>
            </c:numRef>
          </c:cat>
          <c:val>
            <c:numRef>
              <c:f>D.Inflation!$K$734:$K$785</c:f>
              <c:numCache>
                <c:formatCode>0</c:formatCode>
                <c:ptCount val="52"/>
                <c:pt idx="0">
                  <c:v>2.2748391628265381</c:v>
                </c:pt>
                <c:pt idx="1">
                  <c:v>2.3799145221710205</c:v>
                </c:pt>
                <c:pt idx="2">
                  <c:v>2.1030969619750977</c:v>
                </c:pt>
                <c:pt idx="3">
                  <c:v>1.4500092267990112</c:v>
                </c:pt>
                <c:pt idx="4">
                  <c:v>1.2371386289596558</c:v>
                </c:pt>
                <c:pt idx="5">
                  <c:v>1.1798688173294067</c:v>
                </c:pt>
                <c:pt idx="6">
                  <c:v>1.5546137094497681</c:v>
                </c:pt>
                <c:pt idx="7">
                  <c:v>1.7102665901184082</c:v>
                </c:pt>
                <c:pt idx="8">
                  <c:v>1.7065802812576294</c:v>
                </c:pt>
                <c:pt idx="9">
                  <c:v>1.6265983581542969</c:v>
                </c:pt>
                <c:pt idx="10">
                  <c:v>1.6641082763671875</c:v>
                </c:pt>
                <c:pt idx="11">
                  <c:v>1.6239408254623413</c:v>
                </c:pt>
                <c:pt idx="12">
                  <c:v>1.3963356018066406</c:v>
                </c:pt>
                <c:pt idx="13">
                  <c:v>1.2756000757217407</c:v>
                </c:pt>
                <c:pt idx="14">
                  <c:v>1.6449015140533447</c:v>
                </c:pt>
                <c:pt idx="15">
                  <c:v>2.9605481624603271</c:v>
                </c:pt>
                <c:pt idx="16">
                  <c:v>3.7794589996337891</c:v>
                </c:pt>
                <c:pt idx="17">
                  <c:v>4.4184646606445313</c:v>
                </c:pt>
                <c:pt idx="18">
                  <c:v>4.2034964561462402</c:v>
                </c:pt>
                <c:pt idx="19">
                  <c:v>3.9505929946899414</c:v>
                </c:pt>
                <c:pt idx="20">
                  <c:v>4.0200810432434082</c:v>
                </c:pt>
                <c:pt idx="21">
                  <c:v>4.5836997032165527</c:v>
                </c:pt>
                <c:pt idx="22">
                  <c:v>4.973198413848877</c:v>
                </c:pt>
                <c:pt idx="23">
                  <c:v>5.504554271697998</c:v>
                </c:pt>
                <c:pt idx="24">
                  <c:v>6.0605306625366211</c:v>
                </c:pt>
                <c:pt idx="25">
                  <c:v>6.4524226188659668</c:v>
                </c:pt>
                <c:pt idx="26">
                  <c:v>6.4760632514953613</c:v>
                </c:pt>
                <c:pt idx="27">
                  <c:v>6.1571650505065918</c:v>
                </c:pt>
                <c:pt idx="28">
                  <c:v>6.0175552368164063</c:v>
                </c:pt>
                <c:pt idx="29">
                  <c:v>5.9034147262573242</c:v>
                </c:pt>
                <c:pt idx="30">
                  <c:v>5.9017534255981445</c:v>
                </c:pt>
                <c:pt idx="31">
                  <c:v>6.2997951507568359</c:v>
                </c:pt>
                <c:pt idx="32">
                  <c:v>6.6404509544372559</c:v>
                </c:pt>
                <c:pt idx="33">
                  <c:v>6.2949504852294922</c:v>
                </c:pt>
                <c:pt idx="34">
                  <c:v>5.9630923271179199</c:v>
                </c:pt>
                <c:pt idx="35">
                  <c:v>5.6805057525634766</c:v>
                </c:pt>
                <c:pt idx="36">
                  <c:v>5.5430264472961426</c:v>
                </c:pt>
                <c:pt idx="37">
                  <c:v>5.4934859275817871</c:v>
                </c:pt>
                <c:pt idx="38">
                  <c:v>5.5601162910461426</c:v>
                </c:pt>
                <c:pt idx="39">
                  <c:v>5.5157170295715332</c:v>
                </c:pt>
                <c:pt idx="40">
                  <c:v>5.3322486877441406</c:v>
                </c:pt>
                <c:pt idx="41">
                  <c:v>4.8552279472351074</c:v>
                </c:pt>
                <c:pt idx="42">
                  <c:v>4.7076020240783691</c:v>
                </c:pt>
                <c:pt idx="43">
                  <c:v>4.4128031730651855</c:v>
                </c:pt>
                <c:pt idx="44">
                  <c:v>4.143707275390625</c:v>
                </c:pt>
                <c:pt idx="45">
                  <c:v>4.021700382232666</c:v>
                </c:pt>
                <c:pt idx="46">
                  <c:v>4.0150942802429199</c:v>
                </c:pt>
                <c:pt idx="47">
                  <c:v>3.9101231098175049</c:v>
                </c:pt>
                <c:pt idx="48">
                  <c:v>3.8746693134307861</c:v>
                </c:pt>
                <c:pt idx="49">
                  <c:v>3.7619554996490479</c:v>
                </c:pt>
                <c:pt idx="50">
                  <c:v>3.7972936630249023</c:v>
                </c:pt>
                <c:pt idx="51">
                  <c:v>3.6155295372009277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D51-4858-80C8-8566227DB4DE}"/>
            </c:ext>
          </c:extLst>
        </c:ser>
        <c:ser>
          <c:idx val="2"/>
          <c:order val="2"/>
          <c:tx>
            <c:strRef>
              <c:f>D.Inflation!$L$1</c:f>
              <c:strCache>
                <c:ptCount val="1"/>
                <c:pt idx="0">
                  <c:v>PCE YoY Growth</c:v>
                </c:pt>
              </c:strCache>
            </c:strRef>
          </c:tx>
          <c:spPr>
            <a:ln w="44450" cap="rnd">
              <a:solidFill>
                <a:schemeClr val="accent3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D.Inflation!$A$734:$A$785</c:f>
              <c:numCache>
                <c:formatCode>m/d/yyyy</c:formatCode>
                <c:ptCount val="52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  <c:pt idx="15">
                  <c:v>44287</c:v>
                </c:pt>
                <c:pt idx="16">
                  <c:v>44317</c:v>
                </c:pt>
                <c:pt idx="17">
                  <c:v>44348</c:v>
                </c:pt>
                <c:pt idx="18">
                  <c:v>44378</c:v>
                </c:pt>
                <c:pt idx="19">
                  <c:v>44409</c:v>
                </c:pt>
                <c:pt idx="20">
                  <c:v>44440</c:v>
                </c:pt>
                <c:pt idx="21">
                  <c:v>44470</c:v>
                </c:pt>
                <c:pt idx="22">
                  <c:v>44501</c:v>
                </c:pt>
                <c:pt idx="23">
                  <c:v>44531</c:v>
                </c:pt>
                <c:pt idx="24">
                  <c:v>44562</c:v>
                </c:pt>
                <c:pt idx="25">
                  <c:v>44593</c:v>
                </c:pt>
                <c:pt idx="26">
                  <c:v>44621</c:v>
                </c:pt>
                <c:pt idx="27">
                  <c:v>44652</c:v>
                </c:pt>
                <c:pt idx="28">
                  <c:v>44682</c:v>
                </c:pt>
                <c:pt idx="29">
                  <c:v>44713</c:v>
                </c:pt>
                <c:pt idx="30">
                  <c:v>44743</c:v>
                </c:pt>
                <c:pt idx="31">
                  <c:v>44774</c:v>
                </c:pt>
                <c:pt idx="32">
                  <c:v>44805</c:v>
                </c:pt>
                <c:pt idx="33">
                  <c:v>44835</c:v>
                </c:pt>
                <c:pt idx="34">
                  <c:v>44866</c:v>
                </c:pt>
                <c:pt idx="35">
                  <c:v>44896</c:v>
                </c:pt>
                <c:pt idx="36">
                  <c:v>44927</c:v>
                </c:pt>
                <c:pt idx="37">
                  <c:v>44958</c:v>
                </c:pt>
                <c:pt idx="38">
                  <c:v>44986</c:v>
                </c:pt>
                <c:pt idx="39">
                  <c:v>45017</c:v>
                </c:pt>
                <c:pt idx="40">
                  <c:v>45047</c:v>
                </c:pt>
                <c:pt idx="41">
                  <c:v>45078</c:v>
                </c:pt>
                <c:pt idx="42">
                  <c:v>45108</c:v>
                </c:pt>
                <c:pt idx="43">
                  <c:v>45139</c:v>
                </c:pt>
                <c:pt idx="44">
                  <c:v>45170</c:v>
                </c:pt>
                <c:pt idx="45">
                  <c:v>45200</c:v>
                </c:pt>
                <c:pt idx="46">
                  <c:v>45231</c:v>
                </c:pt>
                <c:pt idx="47">
                  <c:v>45261</c:v>
                </c:pt>
                <c:pt idx="48">
                  <c:v>45292</c:v>
                </c:pt>
                <c:pt idx="49">
                  <c:v>45323</c:v>
                </c:pt>
                <c:pt idx="50">
                  <c:v>45352</c:v>
                </c:pt>
                <c:pt idx="51">
                  <c:v>45383</c:v>
                </c:pt>
              </c:numCache>
            </c:numRef>
          </c:cat>
          <c:val>
            <c:numRef>
              <c:f>D.Inflation!$L$734:$L$785</c:f>
              <c:numCache>
                <c:formatCode>0</c:formatCode>
                <c:ptCount val="52"/>
                <c:pt idx="0">
                  <c:v>1.6979217529296875</c:v>
                </c:pt>
                <c:pt idx="1">
                  <c:v>1.6420086622238159</c:v>
                </c:pt>
                <c:pt idx="2">
                  <c:v>1.1469484567642212</c:v>
                </c:pt>
                <c:pt idx="3">
                  <c:v>0.41113603115081787</c:v>
                </c:pt>
                <c:pt idx="4">
                  <c:v>0.44862690567970276</c:v>
                </c:pt>
                <c:pt idx="5">
                  <c:v>0.70552116632461548</c:v>
                </c:pt>
                <c:pt idx="6">
                  <c:v>0.90050828456878662</c:v>
                </c:pt>
                <c:pt idx="7">
                  <c:v>1.1653372049331665</c:v>
                </c:pt>
                <c:pt idx="8">
                  <c:v>1.2471796274185181</c:v>
                </c:pt>
                <c:pt idx="9">
                  <c:v>1.1186907291412354</c:v>
                </c:pt>
                <c:pt idx="10">
                  <c:v>1.1538765430450439</c:v>
                </c:pt>
                <c:pt idx="11">
                  <c:v>1.3664900064468384</c:v>
                </c:pt>
                <c:pt idx="12">
                  <c:v>1.6149997711181641</c:v>
                </c:pt>
                <c:pt idx="13">
                  <c:v>1.8852049112319946</c:v>
                </c:pt>
                <c:pt idx="14">
                  <c:v>2.7130248546600342</c:v>
                </c:pt>
                <c:pt idx="15">
                  <c:v>3.7246184349060059</c:v>
                </c:pt>
                <c:pt idx="16">
                  <c:v>4.155357837677002</c:v>
                </c:pt>
                <c:pt idx="17">
                  <c:v>4.3724026679992676</c:v>
                </c:pt>
                <c:pt idx="18">
                  <c:v>4.5331482887268066</c:v>
                </c:pt>
                <c:pt idx="19">
                  <c:v>4.6448373794555664</c:v>
                </c:pt>
                <c:pt idx="20">
                  <c:v>4.8054265975952148</c:v>
                </c:pt>
                <c:pt idx="21">
                  <c:v>5.4069461822509766</c:v>
                </c:pt>
                <c:pt idx="22">
                  <c:v>5.9859166145324707</c:v>
                </c:pt>
                <c:pt idx="23">
                  <c:v>6.1802878379821777</c:v>
                </c:pt>
                <c:pt idx="24">
                  <c:v>6.2970519065856934</c:v>
                </c:pt>
                <c:pt idx="25">
                  <c:v>6.5470032691955566</c:v>
                </c:pt>
                <c:pt idx="26">
                  <c:v>6.892941951751709</c:v>
                </c:pt>
                <c:pt idx="27">
                  <c:v>6.6197905540466309</c:v>
                </c:pt>
                <c:pt idx="28">
                  <c:v>6.6899538040161133</c:v>
                </c:pt>
                <c:pt idx="29">
                  <c:v>7.1169195175170898</c:v>
                </c:pt>
                <c:pt idx="30">
                  <c:v>6.6169500350952148</c:v>
                </c:pt>
                <c:pt idx="31">
                  <c:v>6.5154013633728027</c:v>
                </c:pt>
                <c:pt idx="32">
                  <c:v>6.556098461151123</c:v>
                </c:pt>
                <c:pt idx="33">
                  <c:v>6.3479208946228027</c:v>
                </c:pt>
                <c:pt idx="34">
                  <c:v>5.9285635948181152</c:v>
                </c:pt>
                <c:pt idx="35">
                  <c:v>5.4419116973876953</c:v>
                </c:pt>
                <c:pt idx="36">
                  <c:v>5.4790868759155273</c:v>
                </c:pt>
                <c:pt idx="37">
                  <c:v>5.1896095275878906</c:v>
                </c:pt>
                <c:pt idx="38">
                  <c:v>4.4422693252563477</c:v>
                </c:pt>
                <c:pt idx="39">
                  <c:v>4.446415901184082</c:v>
                </c:pt>
                <c:pt idx="40">
                  <c:v>3.9620234966278076</c:v>
                </c:pt>
                <c:pt idx="41">
                  <c:v>3.1984186172485352</c:v>
                </c:pt>
                <c:pt idx="42">
                  <c:v>3.3147079944610596</c:v>
                </c:pt>
                <c:pt idx="43">
                  <c:v>3.3475935459136963</c:v>
                </c:pt>
                <c:pt idx="44">
                  <c:v>3.3695852756500244</c:v>
                </c:pt>
                <c:pt idx="45">
                  <c:v>2.9420709609985352</c:v>
                </c:pt>
                <c:pt idx="46">
                  <c:v>2.7027039527893066</c:v>
                </c:pt>
                <c:pt idx="47">
                  <c:v>2.6193923950195313</c:v>
                </c:pt>
                <c:pt idx="48">
                  <c:v>2.4560725688934326</c:v>
                </c:pt>
                <c:pt idx="49">
                  <c:v>2.4801890850067139</c:v>
                </c:pt>
                <c:pt idx="50">
                  <c:v>2.7030894756317139</c:v>
                </c:pt>
                <c:pt idx="51">
                  <c:v>2.6548662185668945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D51-4858-80C8-8566227DB4DE}"/>
            </c:ext>
          </c:extLst>
        </c:ser>
        <c:ser>
          <c:idx val="3"/>
          <c:order val="3"/>
          <c:tx>
            <c:strRef>
              <c:f>D.Inflation!$M$1</c:f>
              <c:strCache>
                <c:ptCount val="1"/>
                <c:pt idx="0">
                  <c:v>Core PCE YoY Growth</c:v>
                </c:pt>
              </c:strCache>
            </c:strRef>
          </c:tx>
          <c:spPr>
            <a:ln w="44450" cap="rnd">
              <a:solidFill>
                <a:schemeClr val="accent4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D.Inflation!$A$734:$A$785</c:f>
              <c:numCache>
                <c:formatCode>m/d/yyyy</c:formatCode>
                <c:ptCount val="52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  <c:pt idx="15">
                  <c:v>44287</c:v>
                </c:pt>
                <c:pt idx="16">
                  <c:v>44317</c:v>
                </c:pt>
                <c:pt idx="17">
                  <c:v>44348</c:v>
                </c:pt>
                <c:pt idx="18">
                  <c:v>44378</c:v>
                </c:pt>
                <c:pt idx="19">
                  <c:v>44409</c:v>
                </c:pt>
                <c:pt idx="20">
                  <c:v>44440</c:v>
                </c:pt>
                <c:pt idx="21">
                  <c:v>44470</c:v>
                </c:pt>
                <c:pt idx="22">
                  <c:v>44501</c:v>
                </c:pt>
                <c:pt idx="23">
                  <c:v>44531</c:v>
                </c:pt>
                <c:pt idx="24">
                  <c:v>44562</c:v>
                </c:pt>
                <c:pt idx="25">
                  <c:v>44593</c:v>
                </c:pt>
                <c:pt idx="26">
                  <c:v>44621</c:v>
                </c:pt>
                <c:pt idx="27">
                  <c:v>44652</c:v>
                </c:pt>
                <c:pt idx="28">
                  <c:v>44682</c:v>
                </c:pt>
                <c:pt idx="29">
                  <c:v>44713</c:v>
                </c:pt>
                <c:pt idx="30">
                  <c:v>44743</c:v>
                </c:pt>
                <c:pt idx="31">
                  <c:v>44774</c:v>
                </c:pt>
                <c:pt idx="32">
                  <c:v>44805</c:v>
                </c:pt>
                <c:pt idx="33">
                  <c:v>44835</c:v>
                </c:pt>
                <c:pt idx="34">
                  <c:v>44866</c:v>
                </c:pt>
                <c:pt idx="35">
                  <c:v>44896</c:v>
                </c:pt>
                <c:pt idx="36">
                  <c:v>44927</c:v>
                </c:pt>
                <c:pt idx="37">
                  <c:v>44958</c:v>
                </c:pt>
                <c:pt idx="38">
                  <c:v>44986</c:v>
                </c:pt>
                <c:pt idx="39">
                  <c:v>45017</c:v>
                </c:pt>
                <c:pt idx="40">
                  <c:v>45047</c:v>
                </c:pt>
                <c:pt idx="41">
                  <c:v>45078</c:v>
                </c:pt>
                <c:pt idx="42">
                  <c:v>45108</c:v>
                </c:pt>
                <c:pt idx="43">
                  <c:v>45139</c:v>
                </c:pt>
                <c:pt idx="44">
                  <c:v>45170</c:v>
                </c:pt>
                <c:pt idx="45">
                  <c:v>45200</c:v>
                </c:pt>
                <c:pt idx="46">
                  <c:v>45231</c:v>
                </c:pt>
                <c:pt idx="47">
                  <c:v>45261</c:v>
                </c:pt>
                <c:pt idx="48">
                  <c:v>45292</c:v>
                </c:pt>
                <c:pt idx="49">
                  <c:v>45323</c:v>
                </c:pt>
                <c:pt idx="50">
                  <c:v>45352</c:v>
                </c:pt>
                <c:pt idx="51">
                  <c:v>45383</c:v>
                </c:pt>
              </c:numCache>
            </c:numRef>
          </c:cat>
          <c:val>
            <c:numRef>
              <c:f>D.Inflation!$M$734:$M$785</c:f>
              <c:numCache>
                <c:formatCode>0</c:formatCode>
                <c:ptCount val="52"/>
                <c:pt idx="0">
                  <c:v>1.5523242950439453</c:v>
                </c:pt>
                <c:pt idx="1">
                  <c:v>1.6560007333755493</c:v>
                </c:pt>
                <c:pt idx="2">
                  <c:v>1.491518497467041</c:v>
                </c:pt>
                <c:pt idx="3">
                  <c:v>0.93246841430664063</c:v>
                </c:pt>
                <c:pt idx="4">
                  <c:v>0.95085340738296509</c:v>
                </c:pt>
                <c:pt idx="5">
                  <c:v>0.90842574834823608</c:v>
                </c:pt>
                <c:pt idx="6">
                  <c:v>1.1638678312301636</c:v>
                </c:pt>
                <c:pt idx="7">
                  <c:v>1.3659431934356689</c:v>
                </c:pt>
                <c:pt idx="8">
                  <c:v>1.4448107481002808</c:v>
                </c:pt>
                <c:pt idx="9">
                  <c:v>1.3666814565658569</c:v>
                </c:pt>
                <c:pt idx="10">
                  <c:v>1.4279400110244751</c:v>
                </c:pt>
                <c:pt idx="11">
                  <c:v>1.5535273551940918</c:v>
                </c:pt>
                <c:pt idx="12">
                  <c:v>1.7152427434921265</c:v>
                </c:pt>
                <c:pt idx="13">
                  <c:v>1.7532284259796143</c:v>
                </c:pt>
                <c:pt idx="14">
                  <c:v>2.2555611133575439</c:v>
                </c:pt>
                <c:pt idx="15">
                  <c:v>3.2205476760864258</c:v>
                </c:pt>
                <c:pt idx="16">
                  <c:v>3.6439783573150635</c:v>
                </c:pt>
                <c:pt idx="17">
                  <c:v>3.9492173194885254</c:v>
                </c:pt>
                <c:pt idx="18">
                  <c:v>4.0099897384643555</c:v>
                </c:pt>
                <c:pt idx="19">
                  <c:v>4.0188579559326172</c:v>
                </c:pt>
                <c:pt idx="20">
                  <c:v>4.0743889808654785</c:v>
                </c:pt>
                <c:pt idx="21">
                  <c:v>4.5008072853088379</c:v>
                </c:pt>
                <c:pt idx="22">
                  <c:v>4.9511122703552246</c:v>
                </c:pt>
                <c:pt idx="23">
                  <c:v>5.2380070686340332</c:v>
                </c:pt>
                <c:pt idx="24">
                  <c:v>5.3694949150085449</c:v>
                </c:pt>
                <c:pt idx="25">
                  <c:v>5.5746970176696777</c:v>
                </c:pt>
                <c:pt idx="26">
                  <c:v>5.5495791435241699</c:v>
                </c:pt>
                <c:pt idx="27">
                  <c:v>5.254939079284668</c:v>
                </c:pt>
                <c:pt idx="28">
                  <c:v>5.074559211730957</c:v>
                </c:pt>
                <c:pt idx="29">
                  <c:v>5.1925806999206543</c:v>
                </c:pt>
                <c:pt idx="30">
                  <c:v>4.9615044593811035</c:v>
                </c:pt>
                <c:pt idx="31">
                  <c:v>5.2074742317199707</c:v>
                </c:pt>
                <c:pt idx="32">
                  <c:v>5.4720826148986816</c:v>
                </c:pt>
                <c:pt idx="33">
                  <c:v>5.3258523941040039</c:v>
                </c:pt>
                <c:pt idx="34">
                  <c:v>5.0903606414794922</c:v>
                </c:pt>
                <c:pt idx="35">
                  <c:v>4.8651337623596191</c:v>
                </c:pt>
                <c:pt idx="36">
                  <c:v>4.9011807441711426</c:v>
                </c:pt>
                <c:pt idx="37">
                  <c:v>4.8445396423339844</c:v>
                </c:pt>
                <c:pt idx="38">
                  <c:v>4.7829570770263672</c:v>
                </c:pt>
                <c:pt idx="39">
                  <c:v>4.762995719909668</c:v>
                </c:pt>
                <c:pt idx="40">
                  <c:v>4.6878323554992676</c:v>
                </c:pt>
                <c:pt idx="41">
                  <c:v>4.2800827026367188</c:v>
                </c:pt>
                <c:pt idx="42">
                  <c:v>4.189152717590332</c:v>
                </c:pt>
                <c:pt idx="43">
                  <c:v>3.7261853218078613</c:v>
                </c:pt>
                <c:pt idx="44">
                  <c:v>3.5924882888793945</c:v>
                </c:pt>
                <c:pt idx="45">
                  <c:v>3.3836703300476074</c:v>
                </c:pt>
                <c:pt idx="46">
                  <c:v>3.1825263500213623</c:v>
                </c:pt>
                <c:pt idx="47">
                  <c:v>2.9409284591674805</c:v>
                </c:pt>
                <c:pt idx="48">
                  <c:v>2.909050464630127</c:v>
                </c:pt>
                <c:pt idx="49">
                  <c:v>2.8146493434906006</c:v>
                </c:pt>
                <c:pt idx="50">
                  <c:v>2.8128437995910645</c:v>
                </c:pt>
                <c:pt idx="51">
                  <c:v>2.7536609172821045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D51-4858-80C8-8566227DB4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74611375"/>
        <c:axId val="1112641455"/>
      </c:lineChart>
      <c:dateAx>
        <c:axId val="1674611375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2641455"/>
        <c:crosses val="autoZero"/>
        <c:auto val="1"/>
        <c:lblOffset val="100"/>
        <c:baseTimeUnit val="months"/>
      </c:dateAx>
      <c:valAx>
        <c:axId val="1112641455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46113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/>
              <a:t>Selected Interest Rates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2"/>
          <c:order val="0"/>
          <c:tx>
            <c:strRef>
              <c:f>D.YieldCurve!$D$1</c:f>
              <c:strCache>
                <c:ptCount val="1"/>
                <c:pt idx="0">
                  <c:v>Fed. Funds Target</c:v>
                </c:pt>
              </c:strCache>
            </c:strRef>
          </c:tx>
          <c:spPr>
            <a:ln w="44450" cap="rnd">
              <a:solidFill>
                <a:schemeClr val="accent3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1587"/>
              <c:layout>
                <c:manualLayout>
                  <c:x val="-1.6388438863982668E-2"/>
                  <c:y val="-0.18202513432241288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66E-45D6-99C5-7B39D66C94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D.YieldCurve!$A$19036:$A$20652</c:f>
              <c:numCache>
                <c:formatCode>m/d/yyyy</c:formatCode>
                <c:ptCount val="1617"/>
                <c:pt idx="0">
                  <c:v>43831</c:v>
                </c:pt>
                <c:pt idx="1">
                  <c:v>43832</c:v>
                </c:pt>
                <c:pt idx="2">
                  <c:v>43833</c:v>
                </c:pt>
                <c:pt idx="3">
                  <c:v>43834</c:v>
                </c:pt>
                <c:pt idx="4">
                  <c:v>43835</c:v>
                </c:pt>
                <c:pt idx="5">
                  <c:v>43836</c:v>
                </c:pt>
                <c:pt idx="6">
                  <c:v>43837</c:v>
                </c:pt>
                <c:pt idx="7">
                  <c:v>43838</c:v>
                </c:pt>
                <c:pt idx="8">
                  <c:v>43839</c:v>
                </c:pt>
                <c:pt idx="9">
                  <c:v>43840</c:v>
                </c:pt>
                <c:pt idx="10">
                  <c:v>43841</c:v>
                </c:pt>
                <c:pt idx="11">
                  <c:v>43842</c:v>
                </c:pt>
                <c:pt idx="12">
                  <c:v>43843</c:v>
                </c:pt>
                <c:pt idx="13">
                  <c:v>43844</c:v>
                </c:pt>
                <c:pt idx="14">
                  <c:v>43845</c:v>
                </c:pt>
                <c:pt idx="15">
                  <c:v>43846</c:v>
                </c:pt>
                <c:pt idx="16">
                  <c:v>43847</c:v>
                </c:pt>
                <c:pt idx="17">
                  <c:v>43848</c:v>
                </c:pt>
                <c:pt idx="18">
                  <c:v>43849</c:v>
                </c:pt>
                <c:pt idx="19">
                  <c:v>43850</c:v>
                </c:pt>
                <c:pt idx="20">
                  <c:v>43851</c:v>
                </c:pt>
                <c:pt idx="21">
                  <c:v>43852</c:v>
                </c:pt>
                <c:pt idx="22">
                  <c:v>43853</c:v>
                </c:pt>
                <c:pt idx="23">
                  <c:v>43854</c:v>
                </c:pt>
                <c:pt idx="24">
                  <c:v>43855</c:v>
                </c:pt>
                <c:pt idx="25">
                  <c:v>43856</c:v>
                </c:pt>
                <c:pt idx="26">
                  <c:v>43857</c:v>
                </c:pt>
                <c:pt idx="27">
                  <c:v>43858</c:v>
                </c:pt>
                <c:pt idx="28">
                  <c:v>43859</c:v>
                </c:pt>
                <c:pt idx="29">
                  <c:v>43860</c:v>
                </c:pt>
                <c:pt idx="30">
                  <c:v>43861</c:v>
                </c:pt>
                <c:pt idx="31">
                  <c:v>43862</c:v>
                </c:pt>
                <c:pt idx="32">
                  <c:v>43863</c:v>
                </c:pt>
                <c:pt idx="33">
                  <c:v>43864</c:v>
                </c:pt>
                <c:pt idx="34">
                  <c:v>43865</c:v>
                </c:pt>
                <c:pt idx="35">
                  <c:v>43866</c:v>
                </c:pt>
                <c:pt idx="36">
                  <c:v>43867</c:v>
                </c:pt>
                <c:pt idx="37">
                  <c:v>43868</c:v>
                </c:pt>
                <c:pt idx="38">
                  <c:v>43869</c:v>
                </c:pt>
                <c:pt idx="39">
                  <c:v>43870</c:v>
                </c:pt>
                <c:pt idx="40">
                  <c:v>43871</c:v>
                </c:pt>
                <c:pt idx="41">
                  <c:v>43872</c:v>
                </c:pt>
                <c:pt idx="42">
                  <c:v>43873</c:v>
                </c:pt>
                <c:pt idx="43">
                  <c:v>43874</c:v>
                </c:pt>
                <c:pt idx="44">
                  <c:v>43875</c:v>
                </c:pt>
                <c:pt idx="45">
                  <c:v>43876</c:v>
                </c:pt>
                <c:pt idx="46">
                  <c:v>43877</c:v>
                </c:pt>
                <c:pt idx="47">
                  <c:v>43878</c:v>
                </c:pt>
                <c:pt idx="48">
                  <c:v>43879</c:v>
                </c:pt>
                <c:pt idx="49">
                  <c:v>43880</c:v>
                </c:pt>
                <c:pt idx="50">
                  <c:v>43881</c:v>
                </c:pt>
                <c:pt idx="51">
                  <c:v>43882</c:v>
                </c:pt>
                <c:pt idx="52">
                  <c:v>43883</c:v>
                </c:pt>
                <c:pt idx="53">
                  <c:v>43884</c:v>
                </c:pt>
                <c:pt idx="54">
                  <c:v>43885</c:v>
                </c:pt>
                <c:pt idx="55">
                  <c:v>43886</c:v>
                </c:pt>
                <c:pt idx="56">
                  <c:v>43887</c:v>
                </c:pt>
                <c:pt idx="57">
                  <c:v>43888</c:v>
                </c:pt>
                <c:pt idx="58">
                  <c:v>43889</c:v>
                </c:pt>
                <c:pt idx="59">
                  <c:v>43890</c:v>
                </c:pt>
                <c:pt idx="60">
                  <c:v>43891</c:v>
                </c:pt>
                <c:pt idx="61">
                  <c:v>43892</c:v>
                </c:pt>
                <c:pt idx="62">
                  <c:v>43893</c:v>
                </c:pt>
                <c:pt idx="63">
                  <c:v>43894</c:v>
                </c:pt>
                <c:pt idx="64">
                  <c:v>43895</c:v>
                </c:pt>
                <c:pt idx="65">
                  <c:v>43896</c:v>
                </c:pt>
                <c:pt idx="66">
                  <c:v>43897</c:v>
                </c:pt>
                <c:pt idx="67">
                  <c:v>43898</c:v>
                </c:pt>
                <c:pt idx="68">
                  <c:v>43899</c:v>
                </c:pt>
                <c:pt idx="69">
                  <c:v>43900</c:v>
                </c:pt>
                <c:pt idx="70">
                  <c:v>43901</c:v>
                </c:pt>
                <c:pt idx="71">
                  <c:v>43902</c:v>
                </c:pt>
                <c:pt idx="72">
                  <c:v>43903</c:v>
                </c:pt>
                <c:pt idx="73">
                  <c:v>43904</c:v>
                </c:pt>
                <c:pt idx="74">
                  <c:v>43905</c:v>
                </c:pt>
                <c:pt idx="75">
                  <c:v>43906</c:v>
                </c:pt>
                <c:pt idx="76">
                  <c:v>43907</c:v>
                </c:pt>
                <c:pt idx="77">
                  <c:v>43908</c:v>
                </c:pt>
                <c:pt idx="78">
                  <c:v>43909</c:v>
                </c:pt>
                <c:pt idx="79">
                  <c:v>43910</c:v>
                </c:pt>
                <c:pt idx="80">
                  <c:v>43911</c:v>
                </c:pt>
                <c:pt idx="81">
                  <c:v>43912</c:v>
                </c:pt>
                <c:pt idx="82">
                  <c:v>43913</c:v>
                </c:pt>
                <c:pt idx="83">
                  <c:v>43914</c:v>
                </c:pt>
                <c:pt idx="84">
                  <c:v>43915</c:v>
                </c:pt>
                <c:pt idx="85">
                  <c:v>43916</c:v>
                </c:pt>
                <c:pt idx="86">
                  <c:v>43917</c:v>
                </c:pt>
                <c:pt idx="87">
                  <c:v>43918</c:v>
                </c:pt>
                <c:pt idx="88">
                  <c:v>43919</c:v>
                </c:pt>
                <c:pt idx="89">
                  <c:v>43920</c:v>
                </c:pt>
                <c:pt idx="90">
                  <c:v>43921</c:v>
                </c:pt>
                <c:pt idx="91">
                  <c:v>43922</c:v>
                </c:pt>
                <c:pt idx="92">
                  <c:v>43923</c:v>
                </c:pt>
                <c:pt idx="93">
                  <c:v>43924</c:v>
                </c:pt>
                <c:pt idx="94">
                  <c:v>43925</c:v>
                </c:pt>
                <c:pt idx="95">
                  <c:v>43926</c:v>
                </c:pt>
                <c:pt idx="96">
                  <c:v>43927</c:v>
                </c:pt>
                <c:pt idx="97">
                  <c:v>43928</c:v>
                </c:pt>
                <c:pt idx="98">
                  <c:v>43929</c:v>
                </c:pt>
                <c:pt idx="99">
                  <c:v>43930</c:v>
                </c:pt>
                <c:pt idx="100">
                  <c:v>43931</c:v>
                </c:pt>
                <c:pt idx="101">
                  <c:v>43932</c:v>
                </c:pt>
                <c:pt idx="102">
                  <c:v>43933</c:v>
                </c:pt>
                <c:pt idx="103">
                  <c:v>43934</c:v>
                </c:pt>
                <c:pt idx="104">
                  <c:v>43935</c:v>
                </c:pt>
                <c:pt idx="105">
                  <c:v>43936</c:v>
                </c:pt>
                <c:pt idx="106">
                  <c:v>43937</c:v>
                </c:pt>
                <c:pt idx="107">
                  <c:v>43938</c:v>
                </c:pt>
                <c:pt idx="108">
                  <c:v>43939</c:v>
                </c:pt>
                <c:pt idx="109">
                  <c:v>43940</c:v>
                </c:pt>
                <c:pt idx="110">
                  <c:v>43941</c:v>
                </c:pt>
                <c:pt idx="111">
                  <c:v>43942</c:v>
                </c:pt>
                <c:pt idx="112">
                  <c:v>43943</c:v>
                </c:pt>
                <c:pt idx="113">
                  <c:v>43944</c:v>
                </c:pt>
                <c:pt idx="114">
                  <c:v>43945</c:v>
                </c:pt>
                <c:pt idx="115">
                  <c:v>43946</c:v>
                </c:pt>
                <c:pt idx="116">
                  <c:v>43947</c:v>
                </c:pt>
                <c:pt idx="117">
                  <c:v>43948</c:v>
                </c:pt>
                <c:pt idx="118">
                  <c:v>43949</c:v>
                </c:pt>
                <c:pt idx="119">
                  <c:v>43950</c:v>
                </c:pt>
                <c:pt idx="120">
                  <c:v>43951</c:v>
                </c:pt>
                <c:pt idx="121">
                  <c:v>43952</c:v>
                </c:pt>
                <c:pt idx="122">
                  <c:v>43953</c:v>
                </c:pt>
                <c:pt idx="123">
                  <c:v>43954</c:v>
                </c:pt>
                <c:pt idx="124">
                  <c:v>43955</c:v>
                </c:pt>
                <c:pt idx="125">
                  <c:v>43956</c:v>
                </c:pt>
                <c:pt idx="126">
                  <c:v>43957</c:v>
                </c:pt>
                <c:pt idx="127">
                  <c:v>43958</c:v>
                </c:pt>
                <c:pt idx="128">
                  <c:v>43959</c:v>
                </c:pt>
                <c:pt idx="129">
                  <c:v>43960</c:v>
                </c:pt>
                <c:pt idx="130">
                  <c:v>43961</c:v>
                </c:pt>
                <c:pt idx="131">
                  <c:v>43962</c:v>
                </c:pt>
                <c:pt idx="132">
                  <c:v>43963</c:v>
                </c:pt>
                <c:pt idx="133">
                  <c:v>43964</c:v>
                </c:pt>
                <c:pt idx="134">
                  <c:v>43965</c:v>
                </c:pt>
                <c:pt idx="135">
                  <c:v>43966</c:v>
                </c:pt>
                <c:pt idx="136">
                  <c:v>43967</c:v>
                </c:pt>
                <c:pt idx="137">
                  <c:v>43968</c:v>
                </c:pt>
                <c:pt idx="138">
                  <c:v>43969</c:v>
                </c:pt>
                <c:pt idx="139">
                  <c:v>43970</c:v>
                </c:pt>
                <c:pt idx="140">
                  <c:v>43971</c:v>
                </c:pt>
                <c:pt idx="141">
                  <c:v>43972</c:v>
                </c:pt>
                <c:pt idx="142">
                  <c:v>43973</c:v>
                </c:pt>
                <c:pt idx="143">
                  <c:v>43974</c:v>
                </c:pt>
                <c:pt idx="144">
                  <c:v>43975</c:v>
                </c:pt>
                <c:pt idx="145">
                  <c:v>43976</c:v>
                </c:pt>
                <c:pt idx="146">
                  <c:v>43977</c:v>
                </c:pt>
                <c:pt idx="147">
                  <c:v>43978</c:v>
                </c:pt>
                <c:pt idx="148">
                  <c:v>43979</c:v>
                </c:pt>
                <c:pt idx="149">
                  <c:v>43980</c:v>
                </c:pt>
                <c:pt idx="150">
                  <c:v>43981</c:v>
                </c:pt>
                <c:pt idx="151">
                  <c:v>43982</c:v>
                </c:pt>
                <c:pt idx="152">
                  <c:v>43983</c:v>
                </c:pt>
                <c:pt idx="153">
                  <c:v>43984</c:v>
                </c:pt>
                <c:pt idx="154">
                  <c:v>43985</c:v>
                </c:pt>
                <c:pt idx="155">
                  <c:v>43986</c:v>
                </c:pt>
                <c:pt idx="156">
                  <c:v>43987</c:v>
                </c:pt>
                <c:pt idx="157">
                  <c:v>43988</c:v>
                </c:pt>
                <c:pt idx="158">
                  <c:v>43989</c:v>
                </c:pt>
                <c:pt idx="159">
                  <c:v>43990</c:v>
                </c:pt>
                <c:pt idx="160">
                  <c:v>43991</c:v>
                </c:pt>
                <c:pt idx="161">
                  <c:v>43992</c:v>
                </c:pt>
                <c:pt idx="162">
                  <c:v>43993</c:v>
                </c:pt>
                <c:pt idx="163">
                  <c:v>43994</c:v>
                </c:pt>
                <c:pt idx="164">
                  <c:v>43995</c:v>
                </c:pt>
                <c:pt idx="165">
                  <c:v>43996</c:v>
                </c:pt>
                <c:pt idx="166">
                  <c:v>43997</c:v>
                </c:pt>
                <c:pt idx="167">
                  <c:v>43998</c:v>
                </c:pt>
                <c:pt idx="168">
                  <c:v>43999</c:v>
                </c:pt>
                <c:pt idx="169">
                  <c:v>44000</c:v>
                </c:pt>
                <c:pt idx="170">
                  <c:v>44001</c:v>
                </c:pt>
                <c:pt idx="171">
                  <c:v>44002</c:v>
                </c:pt>
                <c:pt idx="172">
                  <c:v>44003</c:v>
                </c:pt>
                <c:pt idx="173">
                  <c:v>44004</c:v>
                </c:pt>
                <c:pt idx="174">
                  <c:v>44005</c:v>
                </c:pt>
                <c:pt idx="175">
                  <c:v>44006</c:v>
                </c:pt>
                <c:pt idx="176">
                  <c:v>44007</c:v>
                </c:pt>
                <c:pt idx="177">
                  <c:v>44008</c:v>
                </c:pt>
                <c:pt idx="178">
                  <c:v>44009</c:v>
                </c:pt>
                <c:pt idx="179">
                  <c:v>44010</c:v>
                </c:pt>
                <c:pt idx="180">
                  <c:v>44011</c:v>
                </c:pt>
                <c:pt idx="181">
                  <c:v>44012</c:v>
                </c:pt>
                <c:pt idx="182">
                  <c:v>44013</c:v>
                </c:pt>
                <c:pt idx="183">
                  <c:v>44014</c:v>
                </c:pt>
                <c:pt idx="184">
                  <c:v>44015</c:v>
                </c:pt>
                <c:pt idx="185">
                  <c:v>44016</c:v>
                </c:pt>
                <c:pt idx="186">
                  <c:v>44017</c:v>
                </c:pt>
                <c:pt idx="187">
                  <c:v>44018</c:v>
                </c:pt>
                <c:pt idx="188">
                  <c:v>44019</c:v>
                </c:pt>
                <c:pt idx="189">
                  <c:v>44020</c:v>
                </c:pt>
                <c:pt idx="190">
                  <c:v>44021</c:v>
                </c:pt>
                <c:pt idx="191">
                  <c:v>44022</c:v>
                </c:pt>
                <c:pt idx="192">
                  <c:v>44023</c:v>
                </c:pt>
                <c:pt idx="193">
                  <c:v>44024</c:v>
                </c:pt>
                <c:pt idx="194">
                  <c:v>44025</c:v>
                </c:pt>
                <c:pt idx="195">
                  <c:v>44026</c:v>
                </c:pt>
                <c:pt idx="196">
                  <c:v>44027</c:v>
                </c:pt>
                <c:pt idx="197">
                  <c:v>44028</c:v>
                </c:pt>
                <c:pt idx="198">
                  <c:v>44029</c:v>
                </c:pt>
                <c:pt idx="199">
                  <c:v>44030</c:v>
                </c:pt>
                <c:pt idx="200">
                  <c:v>44031</c:v>
                </c:pt>
                <c:pt idx="201">
                  <c:v>44032</c:v>
                </c:pt>
                <c:pt idx="202">
                  <c:v>44033</c:v>
                </c:pt>
                <c:pt idx="203">
                  <c:v>44034</c:v>
                </c:pt>
                <c:pt idx="204">
                  <c:v>44035</c:v>
                </c:pt>
                <c:pt idx="205">
                  <c:v>44036</c:v>
                </c:pt>
                <c:pt idx="206">
                  <c:v>44037</c:v>
                </c:pt>
                <c:pt idx="207">
                  <c:v>44038</c:v>
                </c:pt>
                <c:pt idx="208">
                  <c:v>44039</c:v>
                </c:pt>
                <c:pt idx="209">
                  <c:v>44040</c:v>
                </c:pt>
                <c:pt idx="210">
                  <c:v>44041</c:v>
                </c:pt>
                <c:pt idx="211">
                  <c:v>44042</c:v>
                </c:pt>
                <c:pt idx="212">
                  <c:v>44043</c:v>
                </c:pt>
                <c:pt idx="213">
                  <c:v>44044</c:v>
                </c:pt>
                <c:pt idx="214">
                  <c:v>44045</c:v>
                </c:pt>
                <c:pt idx="215">
                  <c:v>44046</c:v>
                </c:pt>
                <c:pt idx="216">
                  <c:v>44047</c:v>
                </c:pt>
                <c:pt idx="217">
                  <c:v>44048</c:v>
                </c:pt>
                <c:pt idx="218">
                  <c:v>44049</c:v>
                </c:pt>
                <c:pt idx="219">
                  <c:v>44050</c:v>
                </c:pt>
                <c:pt idx="220">
                  <c:v>44051</c:v>
                </c:pt>
                <c:pt idx="221">
                  <c:v>44052</c:v>
                </c:pt>
                <c:pt idx="222">
                  <c:v>44053</c:v>
                </c:pt>
                <c:pt idx="223">
                  <c:v>44054</c:v>
                </c:pt>
                <c:pt idx="224">
                  <c:v>44055</c:v>
                </c:pt>
                <c:pt idx="225">
                  <c:v>44056</c:v>
                </c:pt>
                <c:pt idx="226">
                  <c:v>44057</c:v>
                </c:pt>
                <c:pt idx="227">
                  <c:v>44058</c:v>
                </c:pt>
                <c:pt idx="228">
                  <c:v>44059</c:v>
                </c:pt>
                <c:pt idx="229">
                  <c:v>44060</c:v>
                </c:pt>
                <c:pt idx="230">
                  <c:v>44061</c:v>
                </c:pt>
                <c:pt idx="231">
                  <c:v>44062</c:v>
                </c:pt>
                <c:pt idx="232">
                  <c:v>44063</c:v>
                </c:pt>
                <c:pt idx="233">
                  <c:v>44064</c:v>
                </c:pt>
                <c:pt idx="234">
                  <c:v>44065</c:v>
                </c:pt>
                <c:pt idx="235">
                  <c:v>44066</c:v>
                </c:pt>
                <c:pt idx="236">
                  <c:v>44067</c:v>
                </c:pt>
                <c:pt idx="237">
                  <c:v>44068</c:v>
                </c:pt>
                <c:pt idx="238">
                  <c:v>44069</c:v>
                </c:pt>
                <c:pt idx="239">
                  <c:v>44070</c:v>
                </c:pt>
                <c:pt idx="240">
                  <c:v>44071</c:v>
                </c:pt>
                <c:pt idx="241">
                  <c:v>44072</c:v>
                </c:pt>
                <c:pt idx="242">
                  <c:v>44073</c:v>
                </c:pt>
                <c:pt idx="243">
                  <c:v>44074</c:v>
                </c:pt>
                <c:pt idx="244">
                  <c:v>44075</c:v>
                </c:pt>
                <c:pt idx="245">
                  <c:v>44076</c:v>
                </c:pt>
                <c:pt idx="246">
                  <c:v>44077</c:v>
                </c:pt>
                <c:pt idx="247">
                  <c:v>44078</c:v>
                </c:pt>
                <c:pt idx="248">
                  <c:v>44079</c:v>
                </c:pt>
                <c:pt idx="249">
                  <c:v>44080</c:v>
                </c:pt>
                <c:pt idx="250">
                  <c:v>44081</c:v>
                </c:pt>
                <c:pt idx="251">
                  <c:v>44082</c:v>
                </c:pt>
                <c:pt idx="252">
                  <c:v>44083</c:v>
                </c:pt>
                <c:pt idx="253">
                  <c:v>44084</c:v>
                </c:pt>
                <c:pt idx="254">
                  <c:v>44085</c:v>
                </c:pt>
                <c:pt idx="255">
                  <c:v>44086</c:v>
                </c:pt>
                <c:pt idx="256">
                  <c:v>44087</c:v>
                </c:pt>
                <c:pt idx="257">
                  <c:v>44088</c:v>
                </c:pt>
                <c:pt idx="258">
                  <c:v>44089</c:v>
                </c:pt>
                <c:pt idx="259">
                  <c:v>44090</c:v>
                </c:pt>
                <c:pt idx="260">
                  <c:v>44091</c:v>
                </c:pt>
                <c:pt idx="261">
                  <c:v>44092</c:v>
                </c:pt>
                <c:pt idx="262">
                  <c:v>44093</c:v>
                </c:pt>
                <c:pt idx="263">
                  <c:v>44094</c:v>
                </c:pt>
                <c:pt idx="264">
                  <c:v>44095</c:v>
                </c:pt>
                <c:pt idx="265">
                  <c:v>44096</c:v>
                </c:pt>
                <c:pt idx="266">
                  <c:v>44097</c:v>
                </c:pt>
                <c:pt idx="267">
                  <c:v>44098</c:v>
                </c:pt>
                <c:pt idx="268">
                  <c:v>44099</c:v>
                </c:pt>
                <c:pt idx="269">
                  <c:v>44100</c:v>
                </c:pt>
                <c:pt idx="270">
                  <c:v>44101</c:v>
                </c:pt>
                <c:pt idx="271">
                  <c:v>44102</c:v>
                </c:pt>
                <c:pt idx="272">
                  <c:v>44103</c:v>
                </c:pt>
                <c:pt idx="273">
                  <c:v>44104</c:v>
                </c:pt>
                <c:pt idx="274">
                  <c:v>44105</c:v>
                </c:pt>
                <c:pt idx="275">
                  <c:v>44106</c:v>
                </c:pt>
                <c:pt idx="276">
                  <c:v>44107</c:v>
                </c:pt>
                <c:pt idx="277">
                  <c:v>44108</c:v>
                </c:pt>
                <c:pt idx="278">
                  <c:v>44109</c:v>
                </c:pt>
                <c:pt idx="279">
                  <c:v>44110</c:v>
                </c:pt>
                <c:pt idx="280">
                  <c:v>44111</c:v>
                </c:pt>
                <c:pt idx="281">
                  <c:v>44112</c:v>
                </c:pt>
                <c:pt idx="282">
                  <c:v>44113</c:v>
                </c:pt>
                <c:pt idx="283">
                  <c:v>44114</c:v>
                </c:pt>
                <c:pt idx="284">
                  <c:v>44115</c:v>
                </c:pt>
                <c:pt idx="285">
                  <c:v>44116</c:v>
                </c:pt>
                <c:pt idx="286">
                  <c:v>44117</c:v>
                </c:pt>
                <c:pt idx="287">
                  <c:v>44118</c:v>
                </c:pt>
                <c:pt idx="288">
                  <c:v>44119</c:v>
                </c:pt>
                <c:pt idx="289">
                  <c:v>44120</c:v>
                </c:pt>
                <c:pt idx="290">
                  <c:v>44121</c:v>
                </c:pt>
                <c:pt idx="291">
                  <c:v>44122</c:v>
                </c:pt>
                <c:pt idx="292">
                  <c:v>44123</c:v>
                </c:pt>
                <c:pt idx="293">
                  <c:v>44124</c:v>
                </c:pt>
                <c:pt idx="294">
                  <c:v>44125</c:v>
                </c:pt>
                <c:pt idx="295">
                  <c:v>44126</c:v>
                </c:pt>
                <c:pt idx="296">
                  <c:v>44127</c:v>
                </c:pt>
                <c:pt idx="297">
                  <c:v>44128</c:v>
                </c:pt>
                <c:pt idx="298">
                  <c:v>44129</c:v>
                </c:pt>
                <c:pt idx="299">
                  <c:v>44130</c:v>
                </c:pt>
                <c:pt idx="300">
                  <c:v>44131</c:v>
                </c:pt>
                <c:pt idx="301">
                  <c:v>44132</c:v>
                </c:pt>
                <c:pt idx="302">
                  <c:v>44133</c:v>
                </c:pt>
                <c:pt idx="303">
                  <c:v>44134</c:v>
                </c:pt>
                <c:pt idx="304">
                  <c:v>44135</c:v>
                </c:pt>
                <c:pt idx="305">
                  <c:v>44136</c:v>
                </c:pt>
                <c:pt idx="306">
                  <c:v>44137</c:v>
                </c:pt>
                <c:pt idx="307">
                  <c:v>44138</c:v>
                </c:pt>
                <c:pt idx="308">
                  <c:v>44139</c:v>
                </c:pt>
                <c:pt idx="309">
                  <c:v>44140</c:v>
                </c:pt>
                <c:pt idx="310">
                  <c:v>44141</c:v>
                </c:pt>
                <c:pt idx="311">
                  <c:v>44142</c:v>
                </c:pt>
                <c:pt idx="312">
                  <c:v>44143</c:v>
                </c:pt>
                <c:pt idx="313">
                  <c:v>44144</c:v>
                </c:pt>
                <c:pt idx="314">
                  <c:v>44145</c:v>
                </c:pt>
                <c:pt idx="315">
                  <c:v>44146</c:v>
                </c:pt>
                <c:pt idx="316">
                  <c:v>44147</c:v>
                </c:pt>
                <c:pt idx="317">
                  <c:v>44148</c:v>
                </c:pt>
                <c:pt idx="318">
                  <c:v>44149</c:v>
                </c:pt>
                <c:pt idx="319">
                  <c:v>44150</c:v>
                </c:pt>
                <c:pt idx="320">
                  <c:v>44151</c:v>
                </c:pt>
                <c:pt idx="321">
                  <c:v>44152</c:v>
                </c:pt>
                <c:pt idx="322">
                  <c:v>44153</c:v>
                </c:pt>
                <c:pt idx="323">
                  <c:v>44154</c:v>
                </c:pt>
                <c:pt idx="324">
                  <c:v>44155</c:v>
                </c:pt>
                <c:pt idx="325">
                  <c:v>44156</c:v>
                </c:pt>
                <c:pt idx="326">
                  <c:v>44157</c:v>
                </c:pt>
                <c:pt idx="327">
                  <c:v>44158</c:v>
                </c:pt>
                <c:pt idx="328">
                  <c:v>44159</c:v>
                </c:pt>
                <c:pt idx="329">
                  <c:v>44160</c:v>
                </c:pt>
                <c:pt idx="330">
                  <c:v>44161</c:v>
                </c:pt>
                <c:pt idx="331">
                  <c:v>44162</c:v>
                </c:pt>
                <c:pt idx="332">
                  <c:v>44163</c:v>
                </c:pt>
                <c:pt idx="333">
                  <c:v>44164</c:v>
                </c:pt>
                <c:pt idx="334">
                  <c:v>44165</c:v>
                </c:pt>
                <c:pt idx="335">
                  <c:v>44166</c:v>
                </c:pt>
                <c:pt idx="336">
                  <c:v>44167</c:v>
                </c:pt>
                <c:pt idx="337">
                  <c:v>44168</c:v>
                </c:pt>
                <c:pt idx="338">
                  <c:v>44169</c:v>
                </c:pt>
                <c:pt idx="339">
                  <c:v>44170</c:v>
                </c:pt>
                <c:pt idx="340">
                  <c:v>44171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44177</c:v>
                </c:pt>
                <c:pt idx="347">
                  <c:v>44178</c:v>
                </c:pt>
                <c:pt idx="348">
                  <c:v>44179</c:v>
                </c:pt>
                <c:pt idx="349">
                  <c:v>44180</c:v>
                </c:pt>
                <c:pt idx="350">
                  <c:v>44181</c:v>
                </c:pt>
                <c:pt idx="351">
                  <c:v>44182</c:v>
                </c:pt>
                <c:pt idx="352">
                  <c:v>44183</c:v>
                </c:pt>
                <c:pt idx="353">
                  <c:v>44184</c:v>
                </c:pt>
                <c:pt idx="354">
                  <c:v>44185</c:v>
                </c:pt>
                <c:pt idx="355">
                  <c:v>44186</c:v>
                </c:pt>
                <c:pt idx="356">
                  <c:v>44187</c:v>
                </c:pt>
                <c:pt idx="357">
                  <c:v>44188</c:v>
                </c:pt>
                <c:pt idx="358">
                  <c:v>44189</c:v>
                </c:pt>
                <c:pt idx="359">
                  <c:v>44190</c:v>
                </c:pt>
                <c:pt idx="360">
                  <c:v>44191</c:v>
                </c:pt>
                <c:pt idx="361">
                  <c:v>44192</c:v>
                </c:pt>
                <c:pt idx="362">
                  <c:v>44193</c:v>
                </c:pt>
                <c:pt idx="363">
                  <c:v>44194</c:v>
                </c:pt>
                <c:pt idx="364">
                  <c:v>44195</c:v>
                </c:pt>
                <c:pt idx="365">
                  <c:v>44196</c:v>
                </c:pt>
                <c:pt idx="366">
                  <c:v>44197</c:v>
                </c:pt>
                <c:pt idx="367">
                  <c:v>44198</c:v>
                </c:pt>
                <c:pt idx="368">
                  <c:v>44199</c:v>
                </c:pt>
                <c:pt idx="369">
                  <c:v>44200</c:v>
                </c:pt>
                <c:pt idx="370">
                  <c:v>44201</c:v>
                </c:pt>
                <c:pt idx="371">
                  <c:v>44202</c:v>
                </c:pt>
                <c:pt idx="372">
                  <c:v>44203</c:v>
                </c:pt>
                <c:pt idx="373">
                  <c:v>44204</c:v>
                </c:pt>
                <c:pt idx="374">
                  <c:v>44205</c:v>
                </c:pt>
                <c:pt idx="375">
                  <c:v>44206</c:v>
                </c:pt>
                <c:pt idx="376">
                  <c:v>44207</c:v>
                </c:pt>
                <c:pt idx="377">
                  <c:v>44208</c:v>
                </c:pt>
                <c:pt idx="378">
                  <c:v>44209</c:v>
                </c:pt>
                <c:pt idx="379">
                  <c:v>44210</c:v>
                </c:pt>
                <c:pt idx="380">
                  <c:v>44211</c:v>
                </c:pt>
                <c:pt idx="381">
                  <c:v>44212</c:v>
                </c:pt>
                <c:pt idx="382">
                  <c:v>44213</c:v>
                </c:pt>
                <c:pt idx="383">
                  <c:v>44214</c:v>
                </c:pt>
                <c:pt idx="384">
                  <c:v>44215</c:v>
                </c:pt>
                <c:pt idx="385">
                  <c:v>44216</c:v>
                </c:pt>
                <c:pt idx="386">
                  <c:v>44217</c:v>
                </c:pt>
                <c:pt idx="387">
                  <c:v>44218</c:v>
                </c:pt>
                <c:pt idx="388">
                  <c:v>44219</c:v>
                </c:pt>
                <c:pt idx="389">
                  <c:v>44220</c:v>
                </c:pt>
                <c:pt idx="390">
                  <c:v>44221</c:v>
                </c:pt>
                <c:pt idx="391">
                  <c:v>44222</c:v>
                </c:pt>
                <c:pt idx="392">
                  <c:v>44223</c:v>
                </c:pt>
                <c:pt idx="393">
                  <c:v>44224</c:v>
                </c:pt>
                <c:pt idx="394">
                  <c:v>44225</c:v>
                </c:pt>
                <c:pt idx="395">
                  <c:v>44226</c:v>
                </c:pt>
                <c:pt idx="396">
                  <c:v>44227</c:v>
                </c:pt>
                <c:pt idx="397">
                  <c:v>44228</c:v>
                </c:pt>
                <c:pt idx="398">
                  <c:v>44229</c:v>
                </c:pt>
                <c:pt idx="399">
                  <c:v>44230</c:v>
                </c:pt>
                <c:pt idx="400">
                  <c:v>44231</c:v>
                </c:pt>
                <c:pt idx="401">
                  <c:v>44232</c:v>
                </c:pt>
                <c:pt idx="402">
                  <c:v>44233</c:v>
                </c:pt>
                <c:pt idx="403">
                  <c:v>44234</c:v>
                </c:pt>
                <c:pt idx="404">
                  <c:v>44235</c:v>
                </c:pt>
                <c:pt idx="405">
                  <c:v>44236</c:v>
                </c:pt>
                <c:pt idx="406">
                  <c:v>44237</c:v>
                </c:pt>
                <c:pt idx="407">
                  <c:v>44238</c:v>
                </c:pt>
                <c:pt idx="408">
                  <c:v>44239</c:v>
                </c:pt>
                <c:pt idx="409">
                  <c:v>44240</c:v>
                </c:pt>
                <c:pt idx="410">
                  <c:v>44241</c:v>
                </c:pt>
                <c:pt idx="411">
                  <c:v>44242</c:v>
                </c:pt>
                <c:pt idx="412">
                  <c:v>44243</c:v>
                </c:pt>
                <c:pt idx="413">
                  <c:v>44244</c:v>
                </c:pt>
                <c:pt idx="414">
                  <c:v>44245</c:v>
                </c:pt>
                <c:pt idx="415">
                  <c:v>44246</c:v>
                </c:pt>
                <c:pt idx="416">
                  <c:v>44247</c:v>
                </c:pt>
                <c:pt idx="417">
                  <c:v>44248</c:v>
                </c:pt>
                <c:pt idx="418">
                  <c:v>44249</c:v>
                </c:pt>
                <c:pt idx="419">
                  <c:v>44250</c:v>
                </c:pt>
                <c:pt idx="420">
                  <c:v>44251</c:v>
                </c:pt>
                <c:pt idx="421">
                  <c:v>44252</c:v>
                </c:pt>
                <c:pt idx="422">
                  <c:v>44253</c:v>
                </c:pt>
                <c:pt idx="423">
                  <c:v>44254</c:v>
                </c:pt>
                <c:pt idx="424">
                  <c:v>44255</c:v>
                </c:pt>
                <c:pt idx="425">
                  <c:v>44256</c:v>
                </c:pt>
                <c:pt idx="426">
                  <c:v>44257</c:v>
                </c:pt>
                <c:pt idx="427">
                  <c:v>44258</c:v>
                </c:pt>
                <c:pt idx="428">
                  <c:v>44259</c:v>
                </c:pt>
                <c:pt idx="429">
                  <c:v>44260</c:v>
                </c:pt>
                <c:pt idx="430">
                  <c:v>44261</c:v>
                </c:pt>
                <c:pt idx="431">
                  <c:v>44262</c:v>
                </c:pt>
                <c:pt idx="432">
                  <c:v>44263</c:v>
                </c:pt>
                <c:pt idx="433">
                  <c:v>44264</c:v>
                </c:pt>
                <c:pt idx="434">
                  <c:v>44265</c:v>
                </c:pt>
                <c:pt idx="435">
                  <c:v>44266</c:v>
                </c:pt>
                <c:pt idx="436">
                  <c:v>44267</c:v>
                </c:pt>
                <c:pt idx="437">
                  <c:v>44268</c:v>
                </c:pt>
                <c:pt idx="438">
                  <c:v>44269</c:v>
                </c:pt>
                <c:pt idx="439">
                  <c:v>44270</c:v>
                </c:pt>
                <c:pt idx="440">
                  <c:v>44271</c:v>
                </c:pt>
                <c:pt idx="441">
                  <c:v>44272</c:v>
                </c:pt>
                <c:pt idx="442">
                  <c:v>44273</c:v>
                </c:pt>
                <c:pt idx="443">
                  <c:v>44274</c:v>
                </c:pt>
                <c:pt idx="444">
                  <c:v>44275</c:v>
                </c:pt>
                <c:pt idx="445">
                  <c:v>44276</c:v>
                </c:pt>
                <c:pt idx="446">
                  <c:v>44277</c:v>
                </c:pt>
                <c:pt idx="447">
                  <c:v>44278</c:v>
                </c:pt>
                <c:pt idx="448">
                  <c:v>44279</c:v>
                </c:pt>
                <c:pt idx="449">
                  <c:v>44280</c:v>
                </c:pt>
                <c:pt idx="450">
                  <c:v>44281</c:v>
                </c:pt>
                <c:pt idx="451">
                  <c:v>44282</c:v>
                </c:pt>
                <c:pt idx="452">
                  <c:v>44283</c:v>
                </c:pt>
                <c:pt idx="453">
                  <c:v>44284</c:v>
                </c:pt>
                <c:pt idx="454">
                  <c:v>44285</c:v>
                </c:pt>
                <c:pt idx="455">
                  <c:v>44286</c:v>
                </c:pt>
                <c:pt idx="456">
                  <c:v>44287</c:v>
                </c:pt>
                <c:pt idx="457">
                  <c:v>44288</c:v>
                </c:pt>
                <c:pt idx="458">
                  <c:v>44289</c:v>
                </c:pt>
                <c:pt idx="459">
                  <c:v>44290</c:v>
                </c:pt>
                <c:pt idx="460">
                  <c:v>44291</c:v>
                </c:pt>
                <c:pt idx="461">
                  <c:v>44292</c:v>
                </c:pt>
                <c:pt idx="462">
                  <c:v>44293</c:v>
                </c:pt>
                <c:pt idx="463">
                  <c:v>44294</c:v>
                </c:pt>
                <c:pt idx="464">
                  <c:v>44295</c:v>
                </c:pt>
                <c:pt idx="465">
                  <c:v>44296</c:v>
                </c:pt>
                <c:pt idx="466">
                  <c:v>44297</c:v>
                </c:pt>
                <c:pt idx="467">
                  <c:v>44298</c:v>
                </c:pt>
                <c:pt idx="468">
                  <c:v>44299</c:v>
                </c:pt>
                <c:pt idx="469">
                  <c:v>44300</c:v>
                </c:pt>
                <c:pt idx="470">
                  <c:v>44301</c:v>
                </c:pt>
                <c:pt idx="471">
                  <c:v>44302</c:v>
                </c:pt>
                <c:pt idx="472">
                  <c:v>44303</c:v>
                </c:pt>
                <c:pt idx="473">
                  <c:v>44304</c:v>
                </c:pt>
                <c:pt idx="474">
                  <c:v>44305</c:v>
                </c:pt>
                <c:pt idx="475">
                  <c:v>44306</c:v>
                </c:pt>
                <c:pt idx="476">
                  <c:v>44307</c:v>
                </c:pt>
                <c:pt idx="477">
                  <c:v>44308</c:v>
                </c:pt>
                <c:pt idx="478">
                  <c:v>44309</c:v>
                </c:pt>
                <c:pt idx="479">
                  <c:v>44310</c:v>
                </c:pt>
                <c:pt idx="480">
                  <c:v>44311</c:v>
                </c:pt>
                <c:pt idx="481">
                  <c:v>44312</c:v>
                </c:pt>
                <c:pt idx="482">
                  <c:v>44313</c:v>
                </c:pt>
                <c:pt idx="483">
                  <c:v>44314</c:v>
                </c:pt>
                <c:pt idx="484">
                  <c:v>44315</c:v>
                </c:pt>
                <c:pt idx="485">
                  <c:v>44316</c:v>
                </c:pt>
                <c:pt idx="486">
                  <c:v>44317</c:v>
                </c:pt>
                <c:pt idx="487">
                  <c:v>44318</c:v>
                </c:pt>
                <c:pt idx="488">
                  <c:v>44319</c:v>
                </c:pt>
                <c:pt idx="489">
                  <c:v>44320</c:v>
                </c:pt>
                <c:pt idx="490">
                  <c:v>44321</c:v>
                </c:pt>
                <c:pt idx="491">
                  <c:v>44322</c:v>
                </c:pt>
                <c:pt idx="492">
                  <c:v>44323</c:v>
                </c:pt>
                <c:pt idx="493">
                  <c:v>44324</c:v>
                </c:pt>
                <c:pt idx="494">
                  <c:v>44325</c:v>
                </c:pt>
                <c:pt idx="495">
                  <c:v>44326</c:v>
                </c:pt>
                <c:pt idx="496">
                  <c:v>44327</c:v>
                </c:pt>
                <c:pt idx="497">
                  <c:v>44328</c:v>
                </c:pt>
                <c:pt idx="498">
                  <c:v>44329</c:v>
                </c:pt>
                <c:pt idx="499">
                  <c:v>44330</c:v>
                </c:pt>
                <c:pt idx="500">
                  <c:v>44331</c:v>
                </c:pt>
                <c:pt idx="501">
                  <c:v>44332</c:v>
                </c:pt>
                <c:pt idx="502">
                  <c:v>44333</c:v>
                </c:pt>
                <c:pt idx="503">
                  <c:v>44334</c:v>
                </c:pt>
                <c:pt idx="504">
                  <c:v>44335</c:v>
                </c:pt>
                <c:pt idx="505">
                  <c:v>44336</c:v>
                </c:pt>
                <c:pt idx="506">
                  <c:v>44337</c:v>
                </c:pt>
                <c:pt idx="507">
                  <c:v>44338</c:v>
                </c:pt>
                <c:pt idx="508">
                  <c:v>44339</c:v>
                </c:pt>
                <c:pt idx="509">
                  <c:v>44340</c:v>
                </c:pt>
                <c:pt idx="510">
                  <c:v>44341</c:v>
                </c:pt>
                <c:pt idx="511">
                  <c:v>44342</c:v>
                </c:pt>
                <c:pt idx="512">
                  <c:v>44343</c:v>
                </c:pt>
                <c:pt idx="513">
                  <c:v>44344</c:v>
                </c:pt>
                <c:pt idx="514">
                  <c:v>44345</c:v>
                </c:pt>
                <c:pt idx="515">
                  <c:v>44346</c:v>
                </c:pt>
                <c:pt idx="516">
                  <c:v>44347</c:v>
                </c:pt>
                <c:pt idx="517">
                  <c:v>44348</c:v>
                </c:pt>
                <c:pt idx="518">
                  <c:v>44349</c:v>
                </c:pt>
                <c:pt idx="519">
                  <c:v>44350</c:v>
                </c:pt>
                <c:pt idx="520">
                  <c:v>44351</c:v>
                </c:pt>
                <c:pt idx="521">
                  <c:v>44352</c:v>
                </c:pt>
                <c:pt idx="522">
                  <c:v>44353</c:v>
                </c:pt>
                <c:pt idx="523">
                  <c:v>44354</c:v>
                </c:pt>
                <c:pt idx="524">
                  <c:v>44355</c:v>
                </c:pt>
                <c:pt idx="525">
                  <c:v>44356</c:v>
                </c:pt>
                <c:pt idx="526">
                  <c:v>44357</c:v>
                </c:pt>
                <c:pt idx="527">
                  <c:v>44358</c:v>
                </c:pt>
                <c:pt idx="528">
                  <c:v>44359</c:v>
                </c:pt>
                <c:pt idx="529">
                  <c:v>44360</c:v>
                </c:pt>
                <c:pt idx="530">
                  <c:v>44361</c:v>
                </c:pt>
                <c:pt idx="531">
                  <c:v>44362</c:v>
                </c:pt>
                <c:pt idx="532">
                  <c:v>44363</c:v>
                </c:pt>
                <c:pt idx="533">
                  <c:v>44364</c:v>
                </c:pt>
                <c:pt idx="534">
                  <c:v>44365</c:v>
                </c:pt>
                <c:pt idx="535">
                  <c:v>44366</c:v>
                </c:pt>
                <c:pt idx="536">
                  <c:v>44367</c:v>
                </c:pt>
                <c:pt idx="537">
                  <c:v>44368</c:v>
                </c:pt>
                <c:pt idx="538">
                  <c:v>44369</c:v>
                </c:pt>
                <c:pt idx="539">
                  <c:v>44370</c:v>
                </c:pt>
                <c:pt idx="540">
                  <c:v>44371</c:v>
                </c:pt>
                <c:pt idx="541">
                  <c:v>44372</c:v>
                </c:pt>
                <c:pt idx="542">
                  <c:v>44373</c:v>
                </c:pt>
                <c:pt idx="543">
                  <c:v>44374</c:v>
                </c:pt>
                <c:pt idx="544">
                  <c:v>44375</c:v>
                </c:pt>
                <c:pt idx="545">
                  <c:v>44376</c:v>
                </c:pt>
                <c:pt idx="546">
                  <c:v>44377</c:v>
                </c:pt>
                <c:pt idx="547">
                  <c:v>44378</c:v>
                </c:pt>
                <c:pt idx="548">
                  <c:v>44379</c:v>
                </c:pt>
                <c:pt idx="549">
                  <c:v>44380</c:v>
                </c:pt>
                <c:pt idx="550">
                  <c:v>44381</c:v>
                </c:pt>
                <c:pt idx="551">
                  <c:v>44382</c:v>
                </c:pt>
                <c:pt idx="552">
                  <c:v>44383</c:v>
                </c:pt>
                <c:pt idx="553">
                  <c:v>44384</c:v>
                </c:pt>
                <c:pt idx="554">
                  <c:v>44385</c:v>
                </c:pt>
                <c:pt idx="555">
                  <c:v>44386</c:v>
                </c:pt>
                <c:pt idx="556">
                  <c:v>44387</c:v>
                </c:pt>
                <c:pt idx="557">
                  <c:v>44388</c:v>
                </c:pt>
                <c:pt idx="558">
                  <c:v>44389</c:v>
                </c:pt>
                <c:pt idx="559">
                  <c:v>44390</c:v>
                </c:pt>
                <c:pt idx="560">
                  <c:v>44391</c:v>
                </c:pt>
                <c:pt idx="561">
                  <c:v>44392</c:v>
                </c:pt>
                <c:pt idx="562">
                  <c:v>44393</c:v>
                </c:pt>
                <c:pt idx="563">
                  <c:v>44394</c:v>
                </c:pt>
                <c:pt idx="564">
                  <c:v>44395</c:v>
                </c:pt>
                <c:pt idx="565">
                  <c:v>44396</c:v>
                </c:pt>
                <c:pt idx="566">
                  <c:v>44397</c:v>
                </c:pt>
                <c:pt idx="567">
                  <c:v>44398</c:v>
                </c:pt>
                <c:pt idx="568">
                  <c:v>44399</c:v>
                </c:pt>
                <c:pt idx="569">
                  <c:v>44400</c:v>
                </c:pt>
                <c:pt idx="570">
                  <c:v>44401</c:v>
                </c:pt>
                <c:pt idx="571">
                  <c:v>44402</c:v>
                </c:pt>
                <c:pt idx="572">
                  <c:v>44403</c:v>
                </c:pt>
                <c:pt idx="573">
                  <c:v>44404</c:v>
                </c:pt>
                <c:pt idx="574">
                  <c:v>44405</c:v>
                </c:pt>
                <c:pt idx="575">
                  <c:v>44406</c:v>
                </c:pt>
                <c:pt idx="576">
                  <c:v>44407</c:v>
                </c:pt>
                <c:pt idx="577">
                  <c:v>44408</c:v>
                </c:pt>
                <c:pt idx="578">
                  <c:v>44409</c:v>
                </c:pt>
                <c:pt idx="579">
                  <c:v>44410</c:v>
                </c:pt>
                <c:pt idx="580">
                  <c:v>44411</c:v>
                </c:pt>
                <c:pt idx="581">
                  <c:v>44412</c:v>
                </c:pt>
                <c:pt idx="582">
                  <c:v>44413</c:v>
                </c:pt>
                <c:pt idx="583">
                  <c:v>44414</c:v>
                </c:pt>
                <c:pt idx="584">
                  <c:v>44415</c:v>
                </c:pt>
                <c:pt idx="585">
                  <c:v>44416</c:v>
                </c:pt>
                <c:pt idx="586">
                  <c:v>44417</c:v>
                </c:pt>
                <c:pt idx="587">
                  <c:v>44418</c:v>
                </c:pt>
                <c:pt idx="588">
                  <c:v>44419</c:v>
                </c:pt>
                <c:pt idx="589">
                  <c:v>44420</c:v>
                </c:pt>
                <c:pt idx="590">
                  <c:v>44421</c:v>
                </c:pt>
                <c:pt idx="591">
                  <c:v>44422</c:v>
                </c:pt>
                <c:pt idx="592">
                  <c:v>44423</c:v>
                </c:pt>
                <c:pt idx="593">
                  <c:v>44424</c:v>
                </c:pt>
                <c:pt idx="594">
                  <c:v>44425</c:v>
                </c:pt>
                <c:pt idx="595">
                  <c:v>44426</c:v>
                </c:pt>
                <c:pt idx="596">
                  <c:v>44427</c:v>
                </c:pt>
                <c:pt idx="597">
                  <c:v>44428</c:v>
                </c:pt>
                <c:pt idx="598">
                  <c:v>44429</c:v>
                </c:pt>
                <c:pt idx="599">
                  <c:v>44430</c:v>
                </c:pt>
                <c:pt idx="600">
                  <c:v>44431</c:v>
                </c:pt>
                <c:pt idx="601">
                  <c:v>44432</c:v>
                </c:pt>
                <c:pt idx="602">
                  <c:v>44433</c:v>
                </c:pt>
                <c:pt idx="603">
                  <c:v>44434</c:v>
                </c:pt>
                <c:pt idx="604">
                  <c:v>44435</c:v>
                </c:pt>
                <c:pt idx="605">
                  <c:v>44436</c:v>
                </c:pt>
                <c:pt idx="606">
                  <c:v>44437</c:v>
                </c:pt>
                <c:pt idx="607">
                  <c:v>44438</c:v>
                </c:pt>
                <c:pt idx="608">
                  <c:v>44439</c:v>
                </c:pt>
                <c:pt idx="609">
                  <c:v>44440</c:v>
                </c:pt>
                <c:pt idx="610">
                  <c:v>44441</c:v>
                </c:pt>
                <c:pt idx="611">
                  <c:v>44442</c:v>
                </c:pt>
                <c:pt idx="612">
                  <c:v>44443</c:v>
                </c:pt>
                <c:pt idx="613">
                  <c:v>44444</c:v>
                </c:pt>
                <c:pt idx="614">
                  <c:v>44445</c:v>
                </c:pt>
                <c:pt idx="615">
                  <c:v>44446</c:v>
                </c:pt>
                <c:pt idx="616">
                  <c:v>44447</c:v>
                </c:pt>
                <c:pt idx="617">
                  <c:v>44448</c:v>
                </c:pt>
                <c:pt idx="618">
                  <c:v>44449</c:v>
                </c:pt>
                <c:pt idx="619">
                  <c:v>44450</c:v>
                </c:pt>
                <c:pt idx="620">
                  <c:v>44451</c:v>
                </c:pt>
                <c:pt idx="621">
                  <c:v>44452</c:v>
                </c:pt>
                <c:pt idx="622">
                  <c:v>44453</c:v>
                </c:pt>
                <c:pt idx="623">
                  <c:v>44454</c:v>
                </c:pt>
                <c:pt idx="624">
                  <c:v>44455</c:v>
                </c:pt>
                <c:pt idx="625">
                  <c:v>44456</c:v>
                </c:pt>
                <c:pt idx="626">
                  <c:v>44457</c:v>
                </c:pt>
                <c:pt idx="627">
                  <c:v>44458</c:v>
                </c:pt>
                <c:pt idx="628">
                  <c:v>44459</c:v>
                </c:pt>
                <c:pt idx="629">
                  <c:v>44460</c:v>
                </c:pt>
                <c:pt idx="630">
                  <c:v>44461</c:v>
                </c:pt>
                <c:pt idx="631">
                  <c:v>44462</c:v>
                </c:pt>
                <c:pt idx="632">
                  <c:v>44463</c:v>
                </c:pt>
                <c:pt idx="633">
                  <c:v>44464</c:v>
                </c:pt>
                <c:pt idx="634">
                  <c:v>44465</c:v>
                </c:pt>
                <c:pt idx="635">
                  <c:v>44466</c:v>
                </c:pt>
                <c:pt idx="636">
                  <c:v>44467</c:v>
                </c:pt>
                <c:pt idx="637">
                  <c:v>44468</c:v>
                </c:pt>
                <c:pt idx="638">
                  <c:v>44469</c:v>
                </c:pt>
                <c:pt idx="639">
                  <c:v>44470</c:v>
                </c:pt>
                <c:pt idx="640">
                  <c:v>44471</c:v>
                </c:pt>
                <c:pt idx="641">
                  <c:v>44472</c:v>
                </c:pt>
                <c:pt idx="642">
                  <c:v>44473</c:v>
                </c:pt>
                <c:pt idx="643">
                  <c:v>44474</c:v>
                </c:pt>
                <c:pt idx="644">
                  <c:v>44475</c:v>
                </c:pt>
                <c:pt idx="645">
                  <c:v>44476</c:v>
                </c:pt>
                <c:pt idx="646">
                  <c:v>44477</c:v>
                </c:pt>
                <c:pt idx="647">
                  <c:v>44478</c:v>
                </c:pt>
                <c:pt idx="648">
                  <c:v>44479</c:v>
                </c:pt>
                <c:pt idx="649">
                  <c:v>44480</c:v>
                </c:pt>
                <c:pt idx="650">
                  <c:v>44481</c:v>
                </c:pt>
                <c:pt idx="651">
                  <c:v>44482</c:v>
                </c:pt>
                <c:pt idx="652">
                  <c:v>44483</c:v>
                </c:pt>
                <c:pt idx="653">
                  <c:v>44484</c:v>
                </c:pt>
                <c:pt idx="654">
                  <c:v>44485</c:v>
                </c:pt>
                <c:pt idx="655">
                  <c:v>44486</c:v>
                </c:pt>
                <c:pt idx="656">
                  <c:v>44487</c:v>
                </c:pt>
                <c:pt idx="657">
                  <c:v>44488</c:v>
                </c:pt>
                <c:pt idx="658">
                  <c:v>44489</c:v>
                </c:pt>
                <c:pt idx="659">
                  <c:v>44490</c:v>
                </c:pt>
                <c:pt idx="660">
                  <c:v>44491</c:v>
                </c:pt>
                <c:pt idx="661">
                  <c:v>44492</c:v>
                </c:pt>
                <c:pt idx="662">
                  <c:v>44493</c:v>
                </c:pt>
                <c:pt idx="663">
                  <c:v>44494</c:v>
                </c:pt>
                <c:pt idx="664">
                  <c:v>44495</c:v>
                </c:pt>
                <c:pt idx="665">
                  <c:v>44496</c:v>
                </c:pt>
                <c:pt idx="666">
                  <c:v>44497</c:v>
                </c:pt>
                <c:pt idx="667">
                  <c:v>44498</c:v>
                </c:pt>
                <c:pt idx="668">
                  <c:v>44499</c:v>
                </c:pt>
                <c:pt idx="669">
                  <c:v>44500</c:v>
                </c:pt>
                <c:pt idx="670">
                  <c:v>44501</c:v>
                </c:pt>
                <c:pt idx="671">
                  <c:v>44502</c:v>
                </c:pt>
                <c:pt idx="672">
                  <c:v>44503</c:v>
                </c:pt>
                <c:pt idx="673">
                  <c:v>44504</c:v>
                </c:pt>
                <c:pt idx="674">
                  <c:v>44505</c:v>
                </c:pt>
                <c:pt idx="675">
                  <c:v>44506</c:v>
                </c:pt>
                <c:pt idx="676">
                  <c:v>44507</c:v>
                </c:pt>
                <c:pt idx="677">
                  <c:v>44508</c:v>
                </c:pt>
                <c:pt idx="678">
                  <c:v>44509</c:v>
                </c:pt>
                <c:pt idx="679">
                  <c:v>44510</c:v>
                </c:pt>
                <c:pt idx="680">
                  <c:v>44511</c:v>
                </c:pt>
                <c:pt idx="681">
                  <c:v>44512</c:v>
                </c:pt>
                <c:pt idx="682">
                  <c:v>44513</c:v>
                </c:pt>
                <c:pt idx="683">
                  <c:v>44514</c:v>
                </c:pt>
                <c:pt idx="684">
                  <c:v>44515</c:v>
                </c:pt>
                <c:pt idx="685">
                  <c:v>44516</c:v>
                </c:pt>
                <c:pt idx="686">
                  <c:v>44517</c:v>
                </c:pt>
                <c:pt idx="687">
                  <c:v>44518</c:v>
                </c:pt>
                <c:pt idx="688">
                  <c:v>44519</c:v>
                </c:pt>
                <c:pt idx="689">
                  <c:v>44520</c:v>
                </c:pt>
                <c:pt idx="690">
                  <c:v>44521</c:v>
                </c:pt>
                <c:pt idx="691">
                  <c:v>44522</c:v>
                </c:pt>
                <c:pt idx="692">
                  <c:v>44523</c:v>
                </c:pt>
                <c:pt idx="693">
                  <c:v>44524</c:v>
                </c:pt>
                <c:pt idx="694">
                  <c:v>44525</c:v>
                </c:pt>
                <c:pt idx="695">
                  <c:v>44526</c:v>
                </c:pt>
                <c:pt idx="696">
                  <c:v>44527</c:v>
                </c:pt>
                <c:pt idx="697">
                  <c:v>44528</c:v>
                </c:pt>
                <c:pt idx="698">
                  <c:v>44529</c:v>
                </c:pt>
                <c:pt idx="699">
                  <c:v>44530</c:v>
                </c:pt>
                <c:pt idx="700">
                  <c:v>44531</c:v>
                </c:pt>
                <c:pt idx="701">
                  <c:v>44532</c:v>
                </c:pt>
                <c:pt idx="702">
                  <c:v>44533</c:v>
                </c:pt>
                <c:pt idx="703">
                  <c:v>44534</c:v>
                </c:pt>
                <c:pt idx="704">
                  <c:v>44535</c:v>
                </c:pt>
                <c:pt idx="705">
                  <c:v>44536</c:v>
                </c:pt>
                <c:pt idx="706">
                  <c:v>44537</c:v>
                </c:pt>
                <c:pt idx="707">
                  <c:v>44538</c:v>
                </c:pt>
                <c:pt idx="708">
                  <c:v>44539</c:v>
                </c:pt>
                <c:pt idx="709">
                  <c:v>44540</c:v>
                </c:pt>
                <c:pt idx="710">
                  <c:v>44541</c:v>
                </c:pt>
                <c:pt idx="711">
                  <c:v>44542</c:v>
                </c:pt>
                <c:pt idx="712">
                  <c:v>44543</c:v>
                </c:pt>
                <c:pt idx="713">
                  <c:v>44544</c:v>
                </c:pt>
                <c:pt idx="714">
                  <c:v>44545</c:v>
                </c:pt>
                <c:pt idx="715">
                  <c:v>44546</c:v>
                </c:pt>
                <c:pt idx="716">
                  <c:v>44547</c:v>
                </c:pt>
                <c:pt idx="717">
                  <c:v>44548</c:v>
                </c:pt>
                <c:pt idx="718">
                  <c:v>44549</c:v>
                </c:pt>
                <c:pt idx="719">
                  <c:v>44550</c:v>
                </c:pt>
                <c:pt idx="720">
                  <c:v>44551</c:v>
                </c:pt>
                <c:pt idx="721">
                  <c:v>44552</c:v>
                </c:pt>
                <c:pt idx="722">
                  <c:v>44553</c:v>
                </c:pt>
                <c:pt idx="723">
                  <c:v>44554</c:v>
                </c:pt>
                <c:pt idx="724">
                  <c:v>44555</c:v>
                </c:pt>
                <c:pt idx="725">
                  <c:v>44556</c:v>
                </c:pt>
                <c:pt idx="726">
                  <c:v>44557</c:v>
                </c:pt>
                <c:pt idx="727">
                  <c:v>44558</c:v>
                </c:pt>
                <c:pt idx="728">
                  <c:v>44559</c:v>
                </c:pt>
                <c:pt idx="729">
                  <c:v>44560</c:v>
                </c:pt>
                <c:pt idx="730">
                  <c:v>44561</c:v>
                </c:pt>
                <c:pt idx="731">
                  <c:v>44562</c:v>
                </c:pt>
                <c:pt idx="732">
                  <c:v>44563</c:v>
                </c:pt>
                <c:pt idx="733">
                  <c:v>44564</c:v>
                </c:pt>
                <c:pt idx="734">
                  <c:v>44565</c:v>
                </c:pt>
                <c:pt idx="735">
                  <c:v>44566</c:v>
                </c:pt>
                <c:pt idx="736">
                  <c:v>44567</c:v>
                </c:pt>
                <c:pt idx="737">
                  <c:v>44568</c:v>
                </c:pt>
                <c:pt idx="738">
                  <c:v>44569</c:v>
                </c:pt>
                <c:pt idx="739">
                  <c:v>44570</c:v>
                </c:pt>
                <c:pt idx="740">
                  <c:v>44571</c:v>
                </c:pt>
                <c:pt idx="741">
                  <c:v>44572</c:v>
                </c:pt>
                <c:pt idx="742">
                  <c:v>44573</c:v>
                </c:pt>
                <c:pt idx="743">
                  <c:v>44574</c:v>
                </c:pt>
                <c:pt idx="744">
                  <c:v>44575</c:v>
                </c:pt>
                <c:pt idx="745">
                  <c:v>44576</c:v>
                </c:pt>
                <c:pt idx="746">
                  <c:v>44577</c:v>
                </c:pt>
                <c:pt idx="747">
                  <c:v>44578</c:v>
                </c:pt>
                <c:pt idx="748">
                  <c:v>44579</c:v>
                </c:pt>
                <c:pt idx="749">
                  <c:v>44580</c:v>
                </c:pt>
                <c:pt idx="750">
                  <c:v>44581</c:v>
                </c:pt>
                <c:pt idx="751">
                  <c:v>44582</c:v>
                </c:pt>
                <c:pt idx="752">
                  <c:v>44583</c:v>
                </c:pt>
                <c:pt idx="753">
                  <c:v>44584</c:v>
                </c:pt>
                <c:pt idx="754">
                  <c:v>44585</c:v>
                </c:pt>
                <c:pt idx="755">
                  <c:v>44586</c:v>
                </c:pt>
                <c:pt idx="756">
                  <c:v>44587</c:v>
                </c:pt>
                <c:pt idx="757">
                  <c:v>44588</c:v>
                </c:pt>
                <c:pt idx="758">
                  <c:v>44589</c:v>
                </c:pt>
                <c:pt idx="759">
                  <c:v>44590</c:v>
                </c:pt>
                <c:pt idx="760">
                  <c:v>44591</c:v>
                </c:pt>
                <c:pt idx="761">
                  <c:v>44592</c:v>
                </c:pt>
                <c:pt idx="762">
                  <c:v>44593</c:v>
                </c:pt>
                <c:pt idx="763">
                  <c:v>44594</c:v>
                </c:pt>
                <c:pt idx="764">
                  <c:v>44595</c:v>
                </c:pt>
                <c:pt idx="765">
                  <c:v>44596</c:v>
                </c:pt>
                <c:pt idx="766">
                  <c:v>44597</c:v>
                </c:pt>
                <c:pt idx="767">
                  <c:v>44598</c:v>
                </c:pt>
                <c:pt idx="768">
                  <c:v>44599</c:v>
                </c:pt>
                <c:pt idx="769">
                  <c:v>44600</c:v>
                </c:pt>
                <c:pt idx="770">
                  <c:v>44601</c:v>
                </c:pt>
                <c:pt idx="771">
                  <c:v>44602</c:v>
                </c:pt>
                <c:pt idx="772">
                  <c:v>44603</c:v>
                </c:pt>
                <c:pt idx="773">
                  <c:v>44604</c:v>
                </c:pt>
                <c:pt idx="774">
                  <c:v>44605</c:v>
                </c:pt>
                <c:pt idx="775">
                  <c:v>44606</c:v>
                </c:pt>
                <c:pt idx="776">
                  <c:v>44607</c:v>
                </c:pt>
                <c:pt idx="777">
                  <c:v>44608</c:v>
                </c:pt>
                <c:pt idx="778">
                  <c:v>44609</c:v>
                </c:pt>
                <c:pt idx="779">
                  <c:v>44610</c:v>
                </c:pt>
                <c:pt idx="780">
                  <c:v>44611</c:v>
                </c:pt>
                <c:pt idx="781">
                  <c:v>44612</c:v>
                </c:pt>
                <c:pt idx="782">
                  <c:v>44613</c:v>
                </c:pt>
                <c:pt idx="783">
                  <c:v>44614</c:v>
                </c:pt>
                <c:pt idx="784">
                  <c:v>44615</c:v>
                </c:pt>
                <c:pt idx="785">
                  <c:v>44616</c:v>
                </c:pt>
                <c:pt idx="786">
                  <c:v>44617</c:v>
                </c:pt>
                <c:pt idx="787">
                  <c:v>44618</c:v>
                </c:pt>
                <c:pt idx="788">
                  <c:v>44619</c:v>
                </c:pt>
                <c:pt idx="789">
                  <c:v>44620</c:v>
                </c:pt>
                <c:pt idx="790">
                  <c:v>44621</c:v>
                </c:pt>
                <c:pt idx="791">
                  <c:v>44622</c:v>
                </c:pt>
                <c:pt idx="792">
                  <c:v>44623</c:v>
                </c:pt>
                <c:pt idx="793">
                  <c:v>44624</c:v>
                </c:pt>
                <c:pt idx="794">
                  <c:v>44625</c:v>
                </c:pt>
                <c:pt idx="795">
                  <c:v>44626</c:v>
                </c:pt>
                <c:pt idx="796">
                  <c:v>44627</c:v>
                </c:pt>
                <c:pt idx="797">
                  <c:v>44628</c:v>
                </c:pt>
                <c:pt idx="798">
                  <c:v>44629</c:v>
                </c:pt>
                <c:pt idx="799">
                  <c:v>44630</c:v>
                </c:pt>
                <c:pt idx="800">
                  <c:v>44631</c:v>
                </c:pt>
                <c:pt idx="801">
                  <c:v>44632</c:v>
                </c:pt>
                <c:pt idx="802">
                  <c:v>44633</c:v>
                </c:pt>
                <c:pt idx="803">
                  <c:v>44634</c:v>
                </c:pt>
                <c:pt idx="804">
                  <c:v>44635</c:v>
                </c:pt>
                <c:pt idx="805">
                  <c:v>44636</c:v>
                </c:pt>
                <c:pt idx="806">
                  <c:v>44637</c:v>
                </c:pt>
                <c:pt idx="807">
                  <c:v>44638</c:v>
                </c:pt>
                <c:pt idx="808">
                  <c:v>44639</c:v>
                </c:pt>
                <c:pt idx="809">
                  <c:v>44640</c:v>
                </c:pt>
                <c:pt idx="810">
                  <c:v>44641</c:v>
                </c:pt>
                <c:pt idx="811">
                  <c:v>44642</c:v>
                </c:pt>
                <c:pt idx="812">
                  <c:v>44643</c:v>
                </c:pt>
                <c:pt idx="813">
                  <c:v>44644</c:v>
                </c:pt>
                <c:pt idx="814">
                  <c:v>44645</c:v>
                </c:pt>
                <c:pt idx="815">
                  <c:v>44646</c:v>
                </c:pt>
                <c:pt idx="816">
                  <c:v>44647</c:v>
                </c:pt>
                <c:pt idx="817">
                  <c:v>44648</c:v>
                </c:pt>
                <c:pt idx="818">
                  <c:v>44649</c:v>
                </c:pt>
                <c:pt idx="819">
                  <c:v>44650</c:v>
                </c:pt>
                <c:pt idx="820">
                  <c:v>44651</c:v>
                </c:pt>
                <c:pt idx="821">
                  <c:v>44652</c:v>
                </c:pt>
                <c:pt idx="822">
                  <c:v>44653</c:v>
                </c:pt>
                <c:pt idx="823">
                  <c:v>44654</c:v>
                </c:pt>
                <c:pt idx="824">
                  <c:v>44655</c:v>
                </c:pt>
                <c:pt idx="825">
                  <c:v>44656</c:v>
                </c:pt>
                <c:pt idx="826">
                  <c:v>44657</c:v>
                </c:pt>
                <c:pt idx="827">
                  <c:v>44658</c:v>
                </c:pt>
                <c:pt idx="828">
                  <c:v>44659</c:v>
                </c:pt>
                <c:pt idx="829">
                  <c:v>44660</c:v>
                </c:pt>
                <c:pt idx="830">
                  <c:v>44661</c:v>
                </c:pt>
                <c:pt idx="831">
                  <c:v>44662</c:v>
                </c:pt>
                <c:pt idx="832">
                  <c:v>44663</c:v>
                </c:pt>
                <c:pt idx="833">
                  <c:v>44664</c:v>
                </c:pt>
                <c:pt idx="834">
                  <c:v>44665</c:v>
                </c:pt>
                <c:pt idx="835">
                  <c:v>44666</c:v>
                </c:pt>
                <c:pt idx="836">
                  <c:v>44667</c:v>
                </c:pt>
                <c:pt idx="837">
                  <c:v>44668</c:v>
                </c:pt>
                <c:pt idx="838">
                  <c:v>44669</c:v>
                </c:pt>
                <c:pt idx="839">
                  <c:v>44670</c:v>
                </c:pt>
                <c:pt idx="840">
                  <c:v>44671</c:v>
                </c:pt>
                <c:pt idx="841">
                  <c:v>44672</c:v>
                </c:pt>
                <c:pt idx="842">
                  <c:v>44673</c:v>
                </c:pt>
                <c:pt idx="843">
                  <c:v>44674</c:v>
                </c:pt>
                <c:pt idx="844">
                  <c:v>44675</c:v>
                </c:pt>
                <c:pt idx="845">
                  <c:v>44676</c:v>
                </c:pt>
                <c:pt idx="846">
                  <c:v>44677</c:v>
                </c:pt>
                <c:pt idx="847">
                  <c:v>44678</c:v>
                </c:pt>
                <c:pt idx="848">
                  <c:v>44679</c:v>
                </c:pt>
                <c:pt idx="849">
                  <c:v>44680</c:v>
                </c:pt>
                <c:pt idx="850">
                  <c:v>44681</c:v>
                </c:pt>
                <c:pt idx="851">
                  <c:v>44682</c:v>
                </c:pt>
                <c:pt idx="852">
                  <c:v>44683</c:v>
                </c:pt>
                <c:pt idx="853">
                  <c:v>44684</c:v>
                </c:pt>
                <c:pt idx="854">
                  <c:v>44685</c:v>
                </c:pt>
                <c:pt idx="855">
                  <c:v>44686</c:v>
                </c:pt>
                <c:pt idx="856">
                  <c:v>44687</c:v>
                </c:pt>
                <c:pt idx="857">
                  <c:v>44688</c:v>
                </c:pt>
                <c:pt idx="858">
                  <c:v>44689</c:v>
                </c:pt>
                <c:pt idx="859">
                  <c:v>44690</c:v>
                </c:pt>
                <c:pt idx="860">
                  <c:v>44691</c:v>
                </c:pt>
                <c:pt idx="861">
                  <c:v>44692</c:v>
                </c:pt>
                <c:pt idx="862">
                  <c:v>44693</c:v>
                </c:pt>
                <c:pt idx="863">
                  <c:v>44694</c:v>
                </c:pt>
                <c:pt idx="864">
                  <c:v>44695</c:v>
                </c:pt>
                <c:pt idx="865">
                  <c:v>44696</c:v>
                </c:pt>
                <c:pt idx="866">
                  <c:v>44697</c:v>
                </c:pt>
                <c:pt idx="867">
                  <c:v>44698</c:v>
                </c:pt>
                <c:pt idx="868">
                  <c:v>44699</c:v>
                </c:pt>
                <c:pt idx="869">
                  <c:v>44700</c:v>
                </c:pt>
                <c:pt idx="870">
                  <c:v>44701</c:v>
                </c:pt>
                <c:pt idx="871">
                  <c:v>44702</c:v>
                </c:pt>
                <c:pt idx="872">
                  <c:v>44703</c:v>
                </c:pt>
                <c:pt idx="873">
                  <c:v>44704</c:v>
                </c:pt>
                <c:pt idx="874">
                  <c:v>44705</c:v>
                </c:pt>
                <c:pt idx="875">
                  <c:v>44706</c:v>
                </c:pt>
                <c:pt idx="876">
                  <c:v>44707</c:v>
                </c:pt>
                <c:pt idx="877">
                  <c:v>44708</c:v>
                </c:pt>
                <c:pt idx="878">
                  <c:v>44709</c:v>
                </c:pt>
                <c:pt idx="879">
                  <c:v>44710</c:v>
                </c:pt>
                <c:pt idx="880">
                  <c:v>44711</c:v>
                </c:pt>
                <c:pt idx="881">
                  <c:v>44712</c:v>
                </c:pt>
                <c:pt idx="882">
                  <c:v>44713</c:v>
                </c:pt>
                <c:pt idx="883">
                  <c:v>44714</c:v>
                </c:pt>
                <c:pt idx="884">
                  <c:v>44715</c:v>
                </c:pt>
                <c:pt idx="885">
                  <c:v>44716</c:v>
                </c:pt>
                <c:pt idx="886">
                  <c:v>44717</c:v>
                </c:pt>
                <c:pt idx="887">
                  <c:v>44718</c:v>
                </c:pt>
                <c:pt idx="888">
                  <c:v>44719</c:v>
                </c:pt>
                <c:pt idx="889">
                  <c:v>44720</c:v>
                </c:pt>
                <c:pt idx="890">
                  <c:v>44721</c:v>
                </c:pt>
                <c:pt idx="891">
                  <c:v>44722</c:v>
                </c:pt>
                <c:pt idx="892">
                  <c:v>44723</c:v>
                </c:pt>
                <c:pt idx="893">
                  <c:v>44724</c:v>
                </c:pt>
                <c:pt idx="894">
                  <c:v>44725</c:v>
                </c:pt>
                <c:pt idx="895">
                  <c:v>44726</c:v>
                </c:pt>
                <c:pt idx="896">
                  <c:v>44727</c:v>
                </c:pt>
                <c:pt idx="897">
                  <c:v>44728</c:v>
                </c:pt>
                <c:pt idx="898">
                  <c:v>44729</c:v>
                </c:pt>
                <c:pt idx="899">
                  <c:v>44730</c:v>
                </c:pt>
                <c:pt idx="900">
                  <c:v>44731</c:v>
                </c:pt>
                <c:pt idx="901">
                  <c:v>44732</c:v>
                </c:pt>
                <c:pt idx="902">
                  <c:v>44733</c:v>
                </c:pt>
                <c:pt idx="903">
                  <c:v>44734</c:v>
                </c:pt>
                <c:pt idx="904">
                  <c:v>44735</c:v>
                </c:pt>
                <c:pt idx="905">
                  <c:v>44736</c:v>
                </c:pt>
                <c:pt idx="906">
                  <c:v>44737</c:v>
                </c:pt>
                <c:pt idx="907">
                  <c:v>44738</c:v>
                </c:pt>
                <c:pt idx="908">
                  <c:v>44739</c:v>
                </c:pt>
                <c:pt idx="909">
                  <c:v>44740</c:v>
                </c:pt>
                <c:pt idx="910">
                  <c:v>44741</c:v>
                </c:pt>
                <c:pt idx="911">
                  <c:v>44742</c:v>
                </c:pt>
                <c:pt idx="912">
                  <c:v>44743</c:v>
                </c:pt>
                <c:pt idx="913">
                  <c:v>44744</c:v>
                </c:pt>
                <c:pt idx="914">
                  <c:v>44745</c:v>
                </c:pt>
                <c:pt idx="915">
                  <c:v>44746</c:v>
                </c:pt>
                <c:pt idx="916">
                  <c:v>44747</c:v>
                </c:pt>
                <c:pt idx="917">
                  <c:v>44748</c:v>
                </c:pt>
                <c:pt idx="918">
                  <c:v>44749</c:v>
                </c:pt>
                <c:pt idx="919">
                  <c:v>44750</c:v>
                </c:pt>
                <c:pt idx="920">
                  <c:v>44751</c:v>
                </c:pt>
                <c:pt idx="921">
                  <c:v>44752</c:v>
                </c:pt>
                <c:pt idx="922">
                  <c:v>44753</c:v>
                </c:pt>
                <c:pt idx="923">
                  <c:v>44754</c:v>
                </c:pt>
                <c:pt idx="924">
                  <c:v>44755</c:v>
                </c:pt>
                <c:pt idx="925">
                  <c:v>44756</c:v>
                </c:pt>
                <c:pt idx="926">
                  <c:v>44757</c:v>
                </c:pt>
                <c:pt idx="927">
                  <c:v>44758</c:v>
                </c:pt>
                <c:pt idx="928">
                  <c:v>44759</c:v>
                </c:pt>
                <c:pt idx="929">
                  <c:v>44760</c:v>
                </c:pt>
                <c:pt idx="930">
                  <c:v>44761</c:v>
                </c:pt>
                <c:pt idx="931">
                  <c:v>44762</c:v>
                </c:pt>
                <c:pt idx="932">
                  <c:v>44763</c:v>
                </c:pt>
                <c:pt idx="933">
                  <c:v>44764</c:v>
                </c:pt>
                <c:pt idx="934">
                  <c:v>44765</c:v>
                </c:pt>
                <c:pt idx="935">
                  <c:v>44766</c:v>
                </c:pt>
                <c:pt idx="936">
                  <c:v>44767</c:v>
                </c:pt>
                <c:pt idx="937">
                  <c:v>44768</c:v>
                </c:pt>
                <c:pt idx="938">
                  <c:v>44769</c:v>
                </c:pt>
                <c:pt idx="939">
                  <c:v>44770</c:v>
                </c:pt>
                <c:pt idx="940">
                  <c:v>44771</c:v>
                </c:pt>
                <c:pt idx="941">
                  <c:v>44772</c:v>
                </c:pt>
                <c:pt idx="942">
                  <c:v>44773</c:v>
                </c:pt>
                <c:pt idx="943">
                  <c:v>44774</c:v>
                </c:pt>
                <c:pt idx="944">
                  <c:v>44775</c:v>
                </c:pt>
                <c:pt idx="945">
                  <c:v>44776</c:v>
                </c:pt>
                <c:pt idx="946">
                  <c:v>44777</c:v>
                </c:pt>
                <c:pt idx="947">
                  <c:v>44778</c:v>
                </c:pt>
                <c:pt idx="948">
                  <c:v>44779</c:v>
                </c:pt>
                <c:pt idx="949">
                  <c:v>44780</c:v>
                </c:pt>
                <c:pt idx="950">
                  <c:v>44781</c:v>
                </c:pt>
                <c:pt idx="951">
                  <c:v>44782</c:v>
                </c:pt>
                <c:pt idx="952">
                  <c:v>44783</c:v>
                </c:pt>
                <c:pt idx="953">
                  <c:v>44784</c:v>
                </c:pt>
                <c:pt idx="954">
                  <c:v>44785</c:v>
                </c:pt>
                <c:pt idx="955">
                  <c:v>44786</c:v>
                </c:pt>
                <c:pt idx="956">
                  <c:v>44787</c:v>
                </c:pt>
                <c:pt idx="957">
                  <c:v>44788</c:v>
                </c:pt>
                <c:pt idx="958">
                  <c:v>44789</c:v>
                </c:pt>
                <c:pt idx="959">
                  <c:v>44790</c:v>
                </c:pt>
                <c:pt idx="960">
                  <c:v>44791</c:v>
                </c:pt>
                <c:pt idx="961">
                  <c:v>44792</c:v>
                </c:pt>
                <c:pt idx="962">
                  <c:v>44793</c:v>
                </c:pt>
                <c:pt idx="963">
                  <c:v>44794</c:v>
                </c:pt>
                <c:pt idx="964">
                  <c:v>44795</c:v>
                </c:pt>
                <c:pt idx="965">
                  <c:v>44796</c:v>
                </c:pt>
                <c:pt idx="966">
                  <c:v>44797</c:v>
                </c:pt>
                <c:pt idx="967">
                  <c:v>44798</c:v>
                </c:pt>
                <c:pt idx="968">
                  <c:v>44799</c:v>
                </c:pt>
                <c:pt idx="969">
                  <c:v>44800</c:v>
                </c:pt>
                <c:pt idx="970">
                  <c:v>44801</c:v>
                </c:pt>
                <c:pt idx="971">
                  <c:v>44802</c:v>
                </c:pt>
                <c:pt idx="972">
                  <c:v>44803</c:v>
                </c:pt>
                <c:pt idx="973">
                  <c:v>44804</c:v>
                </c:pt>
                <c:pt idx="974">
                  <c:v>44805</c:v>
                </c:pt>
                <c:pt idx="975">
                  <c:v>44806</c:v>
                </c:pt>
                <c:pt idx="976">
                  <c:v>44807</c:v>
                </c:pt>
                <c:pt idx="977">
                  <c:v>44808</c:v>
                </c:pt>
                <c:pt idx="978">
                  <c:v>44809</c:v>
                </c:pt>
                <c:pt idx="979">
                  <c:v>44810</c:v>
                </c:pt>
                <c:pt idx="980">
                  <c:v>44811</c:v>
                </c:pt>
                <c:pt idx="981">
                  <c:v>44812</c:v>
                </c:pt>
                <c:pt idx="982">
                  <c:v>44813</c:v>
                </c:pt>
                <c:pt idx="983">
                  <c:v>44814</c:v>
                </c:pt>
                <c:pt idx="984">
                  <c:v>44815</c:v>
                </c:pt>
                <c:pt idx="985">
                  <c:v>44816</c:v>
                </c:pt>
                <c:pt idx="986">
                  <c:v>44817</c:v>
                </c:pt>
                <c:pt idx="987">
                  <c:v>44818</c:v>
                </c:pt>
                <c:pt idx="988">
                  <c:v>44819</c:v>
                </c:pt>
                <c:pt idx="989">
                  <c:v>44820</c:v>
                </c:pt>
                <c:pt idx="990">
                  <c:v>44821</c:v>
                </c:pt>
                <c:pt idx="991">
                  <c:v>44822</c:v>
                </c:pt>
                <c:pt idx="992">
                  <c:v>44823</c:v>
                </c:pt>
                <c:pt idx="993">
                  <c:v>44824</c:v>
                </c:pt>
                <c:pt idx="994">
                  <c:v>44825</c:v>
                </c:pt>
                <c:pt idx="995">
                  <c:v>44826</c:v>
                </c:pt>
                <c:pt idx="996">
                  <c:v>44827</c:v>
                </c:pt>
                <c:pt idx="997">
                  <c:v>44828</c:v>
                </c:pt>
                <c:pt idx="998">
                  <c:v>44829</c:v>
                </c:pt>
                <c:pt idx="999">
                  <c:v>44830</c:v>
                </c:pt>
                <c:pt idx="1000">
                  <c:v>44831</c:v>
                </c:pt>
                <c:pt idx="1001">
                  <c:v>44832</c:v>
                </c:pt>
                <c:pt idx="1002">
                  <c:v>44833</c:v>
                </c:pt>
                <c:pt idx="1003">
                  <c:v>44834</c:v>
                </c:pt>
                <c:pt idx="1004">
                  <c:v>44835</c:v>
                </c:pt>
                <c:pt idx="1005">
                  <c:v>44836</c:v>
                </c:pt>
                <c:pt idx="1006">
                  <c:v>44837</c:v>
                </c:pt>
                <c:pt idx="1007">
                  <c:v>44838</c:v>
                </c:pt>
                <c:pt idx="1008">
                  <c:v>44839</c:v>
                </c:pt>
                <c:pt idx="1009">
                  <c:v>44840</c:v>
                </c:pt>
                <c:pt idx="1010">
                  <c:v>44841</c:v>
                </c:pt>
                <c:pt idx="1011">
                  <c:v>44842</c:v>
                </c:pt>
                <c:pt idx="1012">
                  <c:v>44843</c:v>
                </c:pt>
                <c:pt idx="1013">
                  <c:v>44844</c:v>
                </c:pt>
                <c:pt idx="1014">
                  <c:v>44845</c:v>
                </c:pt>
                <c:pt idx="1015">
                  <c:v>44846</c:v>
                </c:pt>
                <c:pt idx="1016">
                  <c:v>44847</c:v>
                </c:pt>
                <c:pt idx="1017">
                  <c:v>44848</c:v>
                </c:pt>
                <c:pt idx="1018">
                  <c:v>44849</c:v>
                </c:pt>
                <c:pt idx="1019">
                  <c:v>44850</c:v>
                </c:pt>
                <c:pt idx="1020">
                  <c:v>44851</c:v>
                </c:pt>
                <c:pt idx="1021">
                  <c:v>44852</c:v>
                </c:pt>
                <c:pt idx="1022">
                  <c:v>44853</c:v>
                </c:pt>
                <c:pt idx="1023">
                  <c:v>44854</c:v>
                </c:pt>
                <c:pt idx="1024">
                  <c:v>44855</c:v>
                </c:pt>
                <c:pt idx="1025">
                  <c:v>44856</c:v>
                </c:pt>
                <c:pt idx="1026">
                  <c:v>44857</c:v>
                </c:pt>
                <c:pt idx="1027">
                  <c:v>44858</c:v>
                </c:pt>
                <c:pt idx="1028">
                  <c:v>44859</c:v>
                </c:pt>
                <c:pt idx="1029">
                  <c:v>44860</c:v>
                </c:pt>
                <c:pt idx="1030">
                  <c:v>44861</c:v>
                </c:pt>
                <c:pt idx="1031">
                  <c:v>44862</c:v>
                </c:pt>
                <c:pt idx="1032">
                  <c:v>44863</c:v>
                </c:pt>
                <c:pt idx="1033">
                  <c:v>44864</c:v>
                </c:pt>
                <c:pt idx="1034">
                  <c:v>44865</c:v>
                </c:pt>
                <c:pt idx="1035">
                  <c:v>44866</c:v>
                </c:pt>
                <c:pt idx="1036">
                  <c:v>44867</c:v>
                </c:pt>
                <c:pt idx="1037">
                  <c:v>44868</c:v>
                </c:pt>
                <c:pt idx="1038">
                  <c:v>44869</c:v>
                </c:pt>
                <c:pt idx="1039">
                  <c:v>44870</c:v>
                </c:pt>
                <c:pt idx="1040">
                  <c:v>44871</c:v>
                </c:pt>
                <c:pt idx="1041">
                  <c:v>44872</c:v>
                </c:pt>
                <c:pt idx="1042">
                  <c:v>44873</c:v>
                </c:pt>
                <c:pt idx="1043">
                  <c:v>44874</c:v>
                </c:pt>
                <c:pt idx="1044">
                  <c:v>44875</c:v>
                </c:pt>
                <c:pt idx="1045">
                  <c:v>44876</c:v>
                </c:pt>
                <c:pt idx="1046">
                  <c:v>44877</c:v>
                </c:pt>
                <c:pt idx="1047">
                  <c:v>44878</c:v>
                </c:pt>
                <c:pt idx="1048">
                  <c:v>44879</c:v>
                </c:pt>
                <c:pt idx="1049">
                  <c:v>44880</c:v>
                </c:pt>
                <c:pt idx="1050">
                  <c:v>44881</c:v>
                </c:pt>
                <c:pt idx="1051">
                  <c:v>44882</c:v>
                </c:pt>
                <c:pt idx="1052">
                  <c:v>44883</c:v>
                </c:pt>
                <c:pt idx="1053">
                  <c:v>44884</c:v>
                </c:pt>
                <c:pt idx="1054">
                  <c:v>44885</c:v>
                </c:pt>
                <c:pt idx="1055">
                  <c:v>44886</c:v>
                </c:pt>
                <c:pt idx="1056">
                  <c:v>44887</c:v>
                </c:pt>
                <c:pt idx="1057">
                  <c:v>44888</c:v>
                </c:pt>
                <c:pt idx="1058">
                  <c:v>44889</c:v>
                </c:pt>
                <c:pt idx="1059">
                  <c:v>44890</c:v>
                </c:pt>
                <c:pt idx="1060">
                  <c:v>44891</c:v>
                </c:pt>
                <c:pt idx="1061">
                  <c:v>44892</c:v>
                </c:pt>
                <c:pt idx="1062">
                  <c:v>44893</c:v>
                </c:pt>
                <c:pt idx="1063">
                  <c:v>44894</c:v>
                </c:pt>
                <c:pt idx="1064">
                  <c:v>44895</c:v>
                </c:pt>
                <c:pt idx="1065">
                  <c:v>44896</c:v>
                </c:pt>
                <c:pt idx="1066">
                  <c:v>44897</c:v>
                </c:pt>
                <c:pt idx="1067">
                  <c:v>44898</c:v>
                </c:pt>
                <c:pt idx="1068">
                  <c:v>44899</c:v>
                </c:pt>
                <c:pt idx="1069">
                  <c:v>44900</c:v>
                </c:pt>
                <c:pt idx="1070">
                  <c:v>44901</c:v>
                </c:pt>
                <c:pt idx="1071">
                  <c:v>44902</c:v>
                </c:pt>
                <c:pt idx="1072">
                  <c:v>44903</c:v>
                </c:pt>
                <c:pt idx="1073">
                  <c:v>44904</c:v>
                </c:pt>
                <c:pt idx="1074">
                  <c:v>44905</c:v>
                </c:pt>
                <c:pt idx="1075">
                  <c:v>44906</c:v>
                </c:pt>
                <c:pt idx="1076">
                  <c:v>44907</c:v>
                </c:pt>
                <c:pt idx="1077">
                  <c:v>44908</c:v>
                </c:pt>
                <c:pt idx="1078">
                  <c:v>44909</c:v>
                </c:pt>
                <c:pt idx="1079">
                  <c:v>44910</c:v>
                </c:pt>
                <c:pt idx="1080">
                  <c:v>44911</c:v>
                </c:pt>
                <c:pt idx="1081">
                  <c:v>44912</c:v>
                </c:pt>
                <c:pt idx="1082">
                  <c:v>44913</c:v>
                </c:pt>
                <c:pt idx="1083">
                  <c:v>44914</c:v>
                </c:pt>
                <c:pt idx="1084">
                  <c:v>44915</c:v>
                </c:pt>
                <c:pt idx="1085">
                  <c:v>44916</c:v>
                </c:pt>
                <c:pt idx="1086">
                  <c:v>44917</c:v>
                </c:pt>
                <c:pt idx="1087">
                  <c:v>44918</c:v>
                </c:pt>
                <c:pt idx="1088">
                  <c:v>44919</c:v>
                </c:pt>
                <c:pt idx="1089">
                  <c:v>44920</c:v>
                </c:pt>
                <c:pt idx="1090">
                  <c:v>44921</c:v>
                </c:pt>
                <c:pt idx="1091">
                  <c:v>44922</c:v>
                </c:pt>
                <c:pt idx="1092">
                  <c:v>44923</c:v>
                </c:pt>
                <c:pt idx="1093">
                  <c:v>44924</c:v>
                </c:pt>
                <c:pt idx="1094">
                  <c:v>44925</c:v>
                </c:pt>
                <c:pt idx="1095">
                  <c:v>44926</c:v>
                </c:pt>
                <c:pt idx="1096">
                  <c:v>44927</c:v>
                </c:pt>
                <c:pt idx="1097">
                  <c:v>44928</c:v>
                </c:pt>
                <c:pt idx="1098">
                  <c:v>44929</c:v>
                </c:pt>
                <c:pt idx="1099">
                  <c:v>44930</c:v>
                </c:pt>
                <c:pt idx="1100">
                  <c:v>44931</c:v>
                </c:pt>
                <c:pt idx="1101">
                  <c:v>44932</c:v>
                </c:pt>
                <c:pt idx="1102">
                  <c:v>44933</c:v>
                </c:pt>
                <c:pt idx="1103">
                  <c:v>44934</c:v>
                </c:pt>
                <c:pt idx="1104">
                  <c:v>44935</c:v>
                </c:pt>
                <c:pt idx="1105">
                  <c:v>44936</c:v>
                </c:pt>
                <c:pt idx="1106">
                  <c:v>44937</c:v>
                </c:pt>
                <c:pt idx="1107">
                  <c:v>44938</c:v>
                </c:pt>
                <c:pt idx="1108">
                  <c:v>44939</c:v>
                </c:pt>
                <c:pt idx="1109">
                  <c:v>44940</c:v>
                </c:pt>
                <c:pt idx="1110">
                  <c:v>44941</c:v>
                </c:pt>
                <c:pt idx="1111">
                  <c:v>44942</c:v>
                </c:pt>
                <c:pt idx="1112">
                  <c:v>44943</c:v>
                </c:pt>
                <c:pt idx="1113">
                  <c:v>44944</c:v>
                </c:pt>
                <c:pt idx="1114">
                  <c:v>44945</c:v>
                </c:pt>
                <c:pt idx="1115">
                  <c:v>44946</c:v>
                </c:pt>
                <c:pt idx="1116">
                  <c:v>44947</c:v>
                </c:pt>
                <c:pt idx="1117">
                  <c:v>44948</c:v>
                </c:pt>
                <c:pt idx="1118">
                  <c:v>44949</c:v>
                </c:pt>
                <c:pt idx="1119">
                  <c:v>44950</c:v>
                </c:pt>
                <c:pt idx="1120">
                  <c:v>44951</c:v>
                </c:pt>
                <c:pt idx="1121">
                  <c:v>44952</c:v>
                </c:pt>
                <c:pt idx="1122">
                  <c:v>44953</c:v>
                </c:pt>
                <c:pt idx="1123">
                  <c:v>44954</c:v>
                </c:pt>
                <c:pt idx="1124">
                  <c:v>44955</c:v>
                </c:pt>
                <c:pt idx="1125">
                  <c:v>44956</c:v>
                </c:pt>
                <c:pt idx="1126">
                  <c:v>44957</c:v>
                </c:pt>
                <c:pt idx="1127">
                  <c:v>44958</c:v>
                </c:pt>
                <c:pt idx="1128">
                  <c:v>44959</c:v>
                </c:pt>
                <c:pt idx="1129">
                  <c:v>44960</c:v>
                </c:pt>
                <c:pt idx="1130">
                  <c:v>44961</c:v>
                </c:pt>
                <c:pt idx="1131">
                  <c:v>44962</c:v>
                </c:pt>
                <c:pt idx="1132">
                  <c:v>44963</c:v>
                </c:pt>
                <c:pt idx="1133">
                  <c:v>44964</c:v>
                </c:pt>
                <c:pt idx="1134">
                  <c:v>44965</c:v>
                </c:pt>
                <c:pt idx="1135">
                  <c:v>44966</c:v>
                </c:pt>
                <c:pt idx="1136">
                  <c:v>44967</c:v>
                </c:pt>
                <c:pt idx="1137">
                  <c:v>44968</c:v>
                </c:pt>
                <c:pt idx="1138">
                  <c:v>44969</c:v>
                </c:pt>
                <c:pt idx="1139">
                  <c:v>44970</c:v>
                </c:pt>
                <c:pt idx="1140">
                  <c:v>44971</c:v>
                </c:pt>
                <c:pt idx="1141">
                  <c:v>44972</c:v>
                </c:pt>
                <c:pt idx="1142">
                  <c:v>44973</c:v>
                </c:pt>
                <c:pt idx="1143">
                  <c:v>44974</c:v>
                </c:pt>
                <c:pt idx="1144">
                  <c:v>44975</c:v>
                </c:pt>
                <c:pt idx="1145">
                  <c:v>44976</c:v>
                </c:pt>
                <c:pt idx="1146">
                  <c:v>44977</c:v>
                </c:pt>
                <c:pt idx="1147">
                  <c:v>44978</c:v>
                </c:pt>
                <c:pt idx="1148">
                  <c:v>44979</c:v>
                </c:pt>
                <c:pt idx="1149">
                  <c:v>44980</c:v>
                </c:pt>
                <c:pt idx="1150">
                  <c:v>44981</c:v>
                </c:pt>
                <c:pt idx="1151">
                  <c:v>44982</c:v>
                </c:pt>
                <c:pt idx="1152">
                  <c:v>44983</c:v>
                </c:pt>
                <c:pt idx="1153">
                  <c:v>44984</c:v>
                </c:pt>
                <c:pt idx="1154">
                  <c:v>44985</c:v>
                </c:pt>
                <c:pt idx="1155">
                  <c:v>44986</c:v>
                </c:pt>
                <c:pt idx="1156">
                  <c:v>44987</c:v>
                </c:pt>
                <c:pt idx="1157">
                  <c:v>44988</c:v>
                </c:pt>
                <c:pt idx="1158">
                  <c:v>44989</c:v>
                </c:pt>
                <c:pt idx="1159">
                  <c:v>44990</c:v>
                </c:pt>
                <c:pt idx="1160">
                  <c:v>44991</c:v>
                </c:pt>
                <c:pt idx="1161">
                  <c:v>44992</c:v>
                </c:pt>
                <c:pt idx="1162">
                  <c:v>44993</c:v>
                </c:pt>
                <c:pt idx="1163">
                  <c:v>44994</c:v>
                </c:pt>
                <c:pt idx="1164">
                  <c:v>44995</c:v>
                </c:pt>
                <c:pt idx="1165">
                  <c:v>44996</c:v>
                </c:pt>
                <c:pt idx="1166">
                  <c:v>44997</c:v>
                </c:pt>
                <c:pt idx="1167">
                  <c:v>44998</c:v>
                </c:pt>
                <c:pt idx="1168">
                  <c:v>44999</c:v>
                </c:pt>
                <c:pt idx="1169">
                  <c:v>45000</c:v>
                </c:pt>
                <c:pt idx="1170">
                  <c:v>45001</c:v>
                </c:pt>
                <c:pt idx="1171">
                  <c:v>45002</c:v>
                </c:pt>
                <c:pt idx="1172">
                  <c:v>45003</c:v>
                </c:pt>
                <c:pt idx="1173">
                  <c:v>45004</c:v>
                </c:pt>
                <c:pt idx="1174">
                  <c:v>45005</c:v>
                </c:pt>
                <c:pt idx="1175">
                  <c:v>45006</c:v>
                </c:pt>
                <c:pt idx="1176">
                  <c:v>45007</c:v>
                </c:pt>
                <c:pt idx="1177">
                  <c:v>45008</c:v>
                </c:pt>
                <c:pt idx="1178">
                  <c:v>45009</c:v>
                </c:pt>
                <c:pt idx="1179">
                  <c:v>45010</c:v>
                </c:pt>
                <c:pt idx="1180">
                  <c:v>45011</c:v>
                </c:pt>
                <c:pt idx="1181">
                  <c:v>45012</c:v>
                </c:pt>
                <c:pt idx="1182">
                  <c:v>45013</c:v>
                </c:pt>
                <c:pt idx="1183">
                  <c:v>45014</c:v>
                </c:pt>
                <c:pt idx="1184">
                  <c:v>45015</c:v>
                </c:pt>
                <c:pt idx="1185">
                  <c:v>45016</c:v>
                </c:pt>
                <c:pt idx="1186">
                  <c:v>45017</c:v>
                </c:pt>
                <c:pt idx="1187">
                  <c:v>45018</c:v>
                </c:pt>
                <c:pt idx="1188">
                  <c:v>45019</c:v>
                </c:pt>
                <c:pt idx="1189">
                  <c:v>45020</c:v>
                </c:pt>
                <c:pt idx="1190">
                  <c:v>45021</c:v>
                </c:pt>
                <c:pt idx="1191">
                  <c:v>45022</c:v>
                </c:pt>
                <c:pt idx="1192">
                  <c:v>45023</c:v>
                </c:pt>
                <c:pt idx="1193">
                  <c:v>45024</c:v>
                </c:pt>
                <c:pt idx="1194">
                  <c:v>45025</c:v>
                </c:pt>
                <c:pt idx="1195">
                  <c:v>45026</c:v>
                </c:pt>
                <c:pt idx="1196">
                  <c:v>45027</c:v>
                </c:pt>
                <c:pt idx="1197">
                  <c:v>45028</c:v>
                </c:pt>
                <c:pt idx="1198">
                  <c:v>45029</c:v>
                </c:pt>
                <c:pt idx="1199">
                  <c:v>45030</c:v>
                </c:pt>
                <c:pt idx="1200">
                  <c:v>45031</c:v>
                </c:pt>
                <c:pt idx="1201">
                  <c:v>45032</c:v>
                </c:pt>
                <c:pt idx="1202">
                  <c:v>45033</c:v>
                </c:pt>
                <c:pt idx="1203">
                  <c:v>45034</c:v>
                </c:pt>
                <c:pt idx="1204">
                  <c:v>45035</c:v>
                </c:pt>
                <c:pt idx="1205">
                  <c:v>45036</c:v>
                </c:pt>
                <c:pt idx="1206">
                  <c:v>45037</c:v>
                </c:pt>
                <c:pt idx="1207">
                  <c:v>45038</c:v>
                </c:pt>
                <c:pt idx="1208">
                  <c:v>45039</c:v>
                </c:pt>
                <c:pt idx="1209">
                  <c:v>45040</c:v>
                </c:pt>
                <c:pt idx="1210">
                  <c:v>45041</c:v>
                </c:pt>
                <c:pt idx="1211">
                  <c:v>45042</c:v>
                </c:pt>
                <c:pt idx="1212">
                  <c:v>45043</c:v>
                </c:pt>
                <c:pt idx="1213">
                  <c:v>45044</c:v>
                </c:pt>
                <c:pt idx="1214">
                  <c:v>45045</c:v>
                </c:pt>
                <c:pt idx="1215">
                  <c:v>45046</c:v>
                </c:pt>
                <c:pt idx="1216">
                  <c:v>45047</c:v>
                </c:pt>
                <c:pt idx="1217">
                  <c:v>45048</c:v>
                </c:pt>
                <c:pt idx="1218">
                  <c:v>45049</c:v>
                </c:pt>
                <c:pt idx="1219">
                  <c:v>45050</c:v>
                </c:pt>
                <c:pt idx="1220">
                  <c:v>45051</c:v>
                </c:pt>
                <c:pt idx="1221">
                  <c:v>45052</c:v>
                </c:pt>
                <c:pt idx="1222">
                  <c:v>45053</c:v>
                </c:pt>
                <c:pt idx="1223">
                  <c:v>45054</c:v>
                </c:pt>
                <c:pt idx="1224">
                  <c:v>45055</c:v>
                </c:pt>
                <c:pt idx="1225">
                  <c:v>45056</c:v>
                </c:pt>
                <c:pt idx="1226">
                  <c:v>45057</c:v>
                </c:pt>
                <c:pt idx="1227">
                  <c:v>45058</c:v>
                </c:pt>
                <c:pt idx="1228">
                  <c:v>45059</c:v>
                </c:pt>
                <c:pt idx="1229">
                  <c:v>45060</c:v>
                </c:pt>
                <c:pt idx="1230">
                  <c:v>45061</c:v>
                </c:pt>
                <c:pt idx="1231">
                  <c:v>45062</c:v>
                </c:pt>
                <c:pt idx="1232">
                  <c:v>45063</c:v>
                </c:pt>
                <c:pt idx="1233">
                  <c:v>45064</c:v>
                </c:pt>
                <c:pt idx="1234">
                  <c:v>45065</c:v>
                </c:pt>
                <c:pt idx="1235">
                  <c:v>45066</c:v>
                </c:pt>
                <c:pt idx="1236">
                  <c:v>45067</c:v>
                </c:pt>
                <c:pt idx="1237">
                  <c:v>45068</c:v>
                </c:pt>
                <c:pt idx="1238">
                  <c:v>45069</c:v>
                </c:pt>
                <c:pt idx="1239">
                  <c:v>45070</c:v>
                </c:pt>
                <c:pt idx="1240">
                  <c:v>45071</c:v>
                </c:pt>
                <c:pt idx="1241">
                  <c:v>45072</c:v>
                </c:pt>
                <c:pt idx="1242">
                  <c:v>45073</c:v>
                </c:pt>
                <c:pt idx="1243">
                  <c:v>45074</c:v>
                </c:pt>
                <c:pt idx="1244">
                  <c:v>45075</c:v>
                </c:pt>
                <c:pt idx="1245">
                  <c:v>45076</c:v>
                </c:pt>
                <c:pt idx="1246">
                  <c:v>45077</c:v>
                </c:pt>
                <c:pt idx="1247">
                  <c:v>45078</c:v>
                </c:pt>
                <c:pt idx="1248">
                  <c:v>45079</c:v>
                </c:pt>
                <c:pt idx="1249">
                  <c:v>45080</c:v>
                </c:pt>
                <c:pt idx="1250">
                  <c:v>45081</c:v>
                </c:pt>
                <c:pt idx="1251">
                  <c:v>45082</c:v>
                </c:pt>
                <c:pt idx="1252">
                  <c:v>45083</c:v>
                </c:pt>
                <c:pt idx="1253">
                  <c:v>45084</c:v>
                </c:pt>
                <c:pt idx="1254">
                  <c:v>45085</c:v>
                </c:pt>
                <c:pt idx="1255">
                  <c:v>45086</c:v>
                </c:pt>
                <c:pt idx="1256">
                  <c:v>45087</c:v>
                </c:pt>
                <c:pt idx="1257">
                  <c:v>45088</c:v>
                </c:pt>
                <c:pt idx="1258">
                  <c:v>45089</c:v>
                </c:pt>
                <c:pt idx="1259">
                  <c:v>45090</c:v>
                </c:pt>
                <c:pt idx="1260">
                  <c:v>45091</c:v>
                </c:pt>
                <c:pt idx="1261">
                  <c:v>45092</c:v>
                </c:pt>
                <c:pt idx="1262">
                  <c:v>45093</c:v>
                </c:pt>
                <c:pt idx="1263">
                  <c:v>45094</c:v>
                </c:pt>
                <c:pt idx="1264">
                  <c:v>45095</c:v>
                </c:pt>
                <c:pt idx="1265">
                  <c:v>45096</c:v>
                </c:pt>
                <c:pt idx="1266">
                  <c:v>45097</c:v>
                </c:pt>
                <c:pt idx="1267">
                  <c:v>45098</c:v>
                </c:pt>
                <c:pt idx="1268">
                  <c:v>45099</c:v>
                </c:pt>
                <c:pt idx="1269">
                  <c:v>45100</c:v>
                </c:pt>
                <c:pt idx="1270">
                  <c:v>45101</c:v>
                </c:pt>
                <c:pt idx="1271">
                  <c:v>45102</c:v>
                </c:pt>
                <c:pt idx="1272">
                  <c:v>45103</c:v>
                </c:pt>
                <c:pt idx="1273">
                  <c:v>45104</c:v>
                </c:pt>
                <c:pt idx="1274">
                  <c:v>45105</c:v>
                </c:pt>
                <c:pt idx="1275">
                  <c:v>45106</c:v>
                </c:pt>
                <c:pt idx="1276">
                  <c:v>45107</c:v>
                </c:pt>
                <c:pt idx="1277">
                  <c:v>45108</c:v>
                </c:pt>
                <c:pt idx="1278">
                  <c:v>45109</c:v>
                </c:pt>
                <c:pt idx="1279">
                  <c:v>45110</c:v>
                </c:pt>
                <c:pt idx="1280">
                  <c:v>45111</c:v>
                </c:pt>
                <c:pt idx="1281">
                  <c:v>45112</c:v>
                </c:pt>
                <c:pt idx="1282">
                  <c:v>45113</c:v>
                </c:pt>
                <c:pt idx="1283">
                  <c:v>45114</c:v>
                </c:pt>
                <c:pt idx="1284">
                  <c:v>45115</c:v>
                </c:pt>
                <c:pt idx="1285">
                  <c:v>45116</c:v>
                </c:pt>
                <c:pt idx="1286">
                  <c:v>45117</c:v>
                </c:pt>
                <c:pt idx="1287">
                  <c:v>45118</c:v>
                </c:pt>
                <c:pt idx="1288">
                  <c:v>45119</c:v>
                </c:pt>
                <c:pt idx="1289">
                  <c:v>45120</c:v>
                </c:pt>
                <c:pt idx="1290">
                  <c:v>45121</c:v>
                </c:pt>
                <c:pt idx="1291">
                  <c:v>45122</c:v>
                </c:pt>
                <c:pt idx="1292">
                  <c:v>45123</c:v>
                </c:pt>
                <c:pt idx="1293">
                  <c:v>45124</c:v>
                </c:pt>
                <c:pt idx="1294">
                  <c:v>45125</c:v>
                </c:pt>
                <c:pt idx="1295">
                  <c:v>45126</c:v>
                </c:pt>
                <c:pt idx="1296">
                  <c:v>45127</c:v>
                </c:pt>
                <c:pt idx="1297">
                  <c:v>45128</c:v>
                </c:pt>
                <c:pt idx="1298">
                  <c:v>45129</c:v>
                </c:pt>
                <c:pt idx="1299">
                  <c:v>45130</c:v>
                </c:pt>
                <c:pt idx="1300">
                  <c:v>45131</c:v>
                </c:pt>
                <c:pt idx="1301">
                  <c:v>45132</c:v>
                </c:pt>
                <c:pt idx="1302">
                  <c:v>45133</c:v>
                </c:pt>
                <c:pt idx="1303">
                  <c:v>45134</c:v>
                </c:pt>
                <c:pt idx="1304">
                  <c:v>45135</c:v>
                </c:pt>
                <c:pt idx="1305">
                  <c:v>45136</c:v>
                </c:pt>
                <c:pt idx="1306">
                  <c:v>45137</c:v>
                </c:pt>
                <c:pt idx="1307">
                  <c:v>45138</c:v>
                </c:pt>
                <c:pt idx="1308">
                  <c:v>45139</c:v>
                </c:pt>
                <c:pt idx="1309">
                  <c:v>45140</c:v>
                </c:pt>
                <c:pt idx="1310">
                  <c:v>45141</c:v>
                </c:pt>
                <c:pt idx="1311">
                  <c:v>45142</c:v>
                </c:pt>
                <c:pt idx="1312">
                  <c:v>45143</c:v>
                </c:pt>
                <c:pt idx="1313">
                  <c:v>45144</c:v>
                </c:pt>
                <c:pt idx="1314">
                  <c:v>45145</c:v>
                </c:pt>
                <c:pt idx="1315">
                  <c:v>45146</c:v>
                </c:pt>
                <c:pt idx="1316">
                  <c:v>45147</c:v>
                </c:pt>
                <c:pt idx="1317">
                  <c:v>45148</c:v>
                </c:pt>
                <c:pt idx="1318">
                  <c:v>45149</c:v>
                </c:pt>
                <c:pt idx="1319">
                  <c:v>45150</c:v>
                </c:pt>
                <c:pt idx="1320">
                  <c:v>45151</c:v>
                </c:pt>
                <c:pt idx="1321">
                  <c:v>45152</c:v>
                </c:pt>
                <c:pt idx="1322">
                  <c:v>45153</c:v>
                </c:pt>
                <c:pt idx="1323">
                  <c:v>45154</c:v>
                </c:pt>
                <c:pt idx="1324">
                  <c:v>45155</c:v>
                </c:pt>
                <c:pt idx="1325">
                  <c:v>45156</c:v>
                </c:pt>
                <c:pt idx="1326">
                  <c:v>45157</c:v>
                </c:pt>
                <c:pt idx="1327">
                  <c:v>45158</c:v>
                </c:pt>
                <c:pt idx="1328">
                  <c:v>45159</c:v>
                </c:pt>
                <c:pt idx="1329">
                  <c:v>45160</c:v>
                </c:pt>
                <c:pt idx="1330">
                  <c:v>45161</c:v>
                </c:pt>
                <c:pt idx="1331">
                  <c:v>45162</c:v>
                </c:pt>
                <c:pt idx="1332">
                  <c:v>45163</c:v>
                </c:pt>
                <c:pt idx="1333">
                  <c:v>45164</c:v>
                </c:pt>
                <c:pt idx="1334">
                  <c:v>45165</c:v>
                </c:pt>
                <c:pt idx="1335">
                  <c:v>45166</c:v>
                </c:pt>
                <c:pt idx="1336">
                  <c:v>45167</c:v>
                </c:pt>
                <c:pt idx="1337">
                  <c:v>45168</c:v>
                </c:pt>
                <c:pt idx="1338">
                  <c:v>45169</c:v>
                </c:pt>
                <c:pt idx="1339">
                  <c:v>45170</c:v>
                </c:pt>
                <c:pt idx="1340">
                  <c:v>45171</c:v>
                </c:pt>
                <c:pt idx="1341">
                  <c:v>45172</c:v>
                </c:pt>
                <c:pt idx="1342">
                  <c:v>45173</c:v>
                </c:pt>
                <c:pt idx="1343">
                  <c:v>45174</c:v>
                </c:pt>
                <c:pt idx="1344">
                  <c:v>45175</c:v>
                </c:pt>
                <c:pt idx="1345">
                  <c:v>45176</c:v>
                </c:pt>
                <c:pt idx="1346">
                  <c:v>45177</c:v>
                </c:pt>
                <c:pt idx="1347">
                  <c:v>45178</c:v>
                </c:pt>
                <c:pt idx="1348">
                  <c:v>45179</c:v>
                </c:pt>
                <c:pt idx="1349">
                  <c:v>45180</c:v>
                </c:pt>
                <c:pt idx="1350">
                  <c:v>45181</c:v>
                </c:pt>
                <c:pt idx="1351">
                  <c:v>45182</c:v>
                </c:pt>
                <c:pt idx="1352">
                  <c:v>45183</c:v>
                </c:pt>
                <c:pt idx="1353">
                  <c:v>45184</c:v>
                </c:pt>
                <c:pt idx="1354">
                  <c:v>45185</c:v>
                </c:pt>
                <c:pt idx="1355">
                  <c:v>45186</c:v>
                </c:pt>
                <c:pt idx="1356">
                  <c:v>45187</c:v>
                </c:pt>
                <c:pt idx="1357">
                  <c:v>45188</c:v>
                </c:pt>
                <c:pt idx="1358">
                  <c:v>45189</c:v>
                </c:pt>
                <c:pt idx="1359">
                  <c:v>45190</c:v>
                </c:pt>
                <c:pt idx="1360">
                  <c:v>45191</c:v>
                </c:pt>
                <c:pt idx="1361">
                  <c:v>45192</c:v>
                </c:pt>
                <c:pt idx="1362">
                  <c:v>45193</c:v>
                </c:pt>
                <c:pt idx="1363">
                  <c:v>45194</c:v>
                </c:pt>
                <c:pt idx="1364">
                  <c:v>45195</c:v>
                </c:pt>
                <c:pt idx="1365">
                  <c:v>45196</c:v>
                </c:pt>
                <c:pt idx="1366">
                  <c:v>45197</c:v>
                </c:pt>
                <c:pt idx="1367">
                  <c:v>45198</c:v>
                </c:pt>
                <c:pt idx="1368">
                  <c:v>45199</c:v>
                </c:pt>
                <c:pt idx="1369">
                  <c:v>45200</c:v>
                </c:pt>
                <c:pt idx="1370">
                  <c:v>45201</c:v>
                </c:pt>
                <c:pt idx="1371">
                  <c:v>45202</c:v>
                </c:pt>
                <c:pt idx="1372">
                  <c:v>45203</c:v>
                </c:pt>
                <c:pt idx="1373">
                  <c:v>45204</c:v>
                </c:pt>
                <c:pt idx="1374">
                  <c:v>45205</c:v>
                </c:pt>
                <c:pt idx="1375">
                  <c:v>45206</c:v>
                </c:pt>
                <c:pt idx="1376">
                  <c:v>45207</c:v>
                </c:pt>
                <c:pt idx="1377">
                  <c:v>45208</c:v>
                </c:pt>
                <c:pt idx="1378">
                  <c:v>45209</c:v>
                </c:pt>
                <c:pt idx="1379">
                  <c:v>45210</c:v>
                </c:pt>
                <c:pt idx="1380">
                  <c:v>45211</c:v>
                </c:pt>
                <c:pt idx="1381">
                  <c:v>45212</c:v>
                </c:pt>
                <c:pt idx="1382">
                  <c:v>45213</c:v>
                </c:pt>
                <c:pt idx="1383">
                  <c:v>45214</c:v>
                </c:pt>
                <c:pt idx="1384">
                  <c:v>45215</c:v>
                </c:pt>
                <c:pt idx="1385">
                  <c:v>45216</c:v>
                </c:pt>
                <c:pt idx="1386">
                  <c:v>45217</c:v>
                </c:pt>
                <c:pt idx="1387">
                  <c:v>45218</c:v>
                </c:pt>
                <c:pt idx="1388">
                  <c:v>45219</c:v>
                </c:pt>
                <c:pt idx="1389">
                  <c:v>45220</c:v>
                </c:pt>
                <c:pt idx="1390">
                  <c:v>45221</c:v>
                </c:pt>
                <c:pt idx="1391">
                  <c:v>45222</c:v>
                </c:pt>
                <c:pt idx="1392">
                  <c:v>45223</c:v>
                </c:pt>
                <c:pt idx="1393">
                  <c:v>45224</c:v>
                </c:pt>
                <c:pt idx="1394">
                  <c:v>45225</c:v>
                </c:pt>
                <c:pt idx="1395">
                  <c:v>45226</c:v>
                </c:pt>
                <c:pt idx="1396">
                  <c:v>45227</c:v>
                </c:pt>
                <c:pt idx="1397">
                  <c:v>45228</c:v>
                </c:pt>
                <c:pt idx="1398">
                  <c:v>45229</c:v>
                </c:pt>
                <c:pt idx="1399">
                  <c:v>45230</c:v>
                </c:pt>
                <c:pt idx="1400">
                  <c:v>45231</c:v>
                </c:pt>
                <c:pt idx="1401">
                  <c:v>45232</c:v>
                </c:pt>
                <c:pt idx="1402">
                  <c:v>45233</c:v>
                </c:pt>
                <c:pt idx="1403">
                  <c:v>45234</c:v>
                </c:pt>
                <c:pt idx="1404">
                  <c:v>45235</c:v>
                </c:pt>
                <c:pt idx="1405">
                  <c:v>45236</c:v>
                </c:pt>
                <c:pt idx="1406">
                  <c:v>45237</c:v>
                </c:pt>
                <c:pt idx="1407">
                  <c:v>45238</c:v>
                </c:pt>
                <c:pt idx="1408">
                  <c:v>45239</c:v>
                </c:pt>
                <c:pt idx="1409">
                  <c:v>45240</c:v>
                </c:pt>
                <c:pt idx="1410">
                  <c:v>45241</c:v>
                </c:pt>
                <c:pt idx="1411">
                  <c:v>45242</c:v>
                </c:pt>
                <c:pt idx="1412">
                  <c:v>45243</c:v>
                </c:pt>
                <c:pt idx="1413">
                  <c:v>45244</c:v>
                </c:pt>
                <c:pt idx="1414">
                  <c:v>45245</c:v>
                </c:pt>
                <c:pt idx="1415">
                  <c:v>45246</c:v>
                </c:pt>
                <c:pt idx="1416">
                  <c:v>45247</c:v>
                </c:pt>
                <c:pt idx="1417">
                  <c:v>45248</c:v>
                </c:pt>
                <c:pt idx="1418">
                  <c:v>45249</c:v>
                </c:pt>
                <c:pt idx="1419">
                  <c:v>45250</c:v>
                </c:pt>
                <c:pt idx="1420">
                  <c:v>45251</c:v>
                </c:pt>
                <c:pt idx="1421">
                  <c:v>45252</c:v>
                </c:pt>
                <c:pt idx="1422">
                  <c:v>45253</c:v>
                </c:pt>
                <c:pt idx="1423">
                  <c:v>45254</c:v>
                </c:pt>
                <c:pt idx="1424">
                  <c:v>45255</c:v>
                </c:pt>
                <c:pt idx="1425">
                  <c:v>45256</c:v>
                </c:pt>
                <c:pt idx="1426">
                  <c:v>45257</c:v>
                </c:pt>
                <c:pt idx="1427">
                  <c:v>45258</c:v>
                </c:pt>
                <c:pt idx="1428">
                  <c:v>45259</c:v>
                </c:pt>
                <c:pt idx="1429">
                  <c:v>45260</c:v>
                </c:pt>
                <c:pt idx="1430">
                  <c:v>45261</c:v>
                </c:pt>
                <c:pt idx="1431">
                  <c:v>45262</c:v>
                </c:pt>
                <c:pt idx="1432">
                  <c:v>45263</c:v>
                </c:pt>
                <c:pt idx="1433">
                  <c:v>45264</c:v>
                </c:pt>
                <c:pt idx="1434">
                  <c:v>45265</c:v>
                </c:pt>
                <c:pt idx="1435">
                  <c:v>45266</c:v>
                </c:pt>
                <c:pt idx="1436">
                  <c:v>45267</c:v>
                </c:pt>
                <c:pt idx="1437">
                  <c:v>45268</c:v>
                </c:pt>
                <c:pt idx="1438">
                  <c:v>45269</c:v>
                </c:pt>
                <c:pt idx="1439">
                  <c:v>45270</c:v>
                </c:pt>
                <c:pt idx="1440">
                  <c:v>45271</c:v>
                </c:pt>
                <c:pt idx="1441">
                  <c:v>45272</c:v>
                </c:pt>
                <c:pt idx="1442">
                  <c:v>45273</c:v>
                </c:pt>
                <c:pt idx="1443">
                  <c:v>45274</c:v>
                </c:pt>
                <c:pt idx="1444">
                  <c:v>45275</c:v>
                </c:pt>
                <c:pt idx="1445">
                  <c:v>45276</c:v>
                </c:pt>
                <c:pt idx="1446">
                  <c:v>45277</c:v>
                </c:pt>
                <c:pt idx="1447">
                  <c:v>45278</c:v>
                </c:pt>
                <c:pt idx="1448">
                  <c:v>45279</c:v>
                </c:pt>
                <c:pt idx="1449">
                  <c:v>45280</c:v>
                </c:pt>
                <c:pt idx="1450">
                  <c:v>45281</c:v>
                </c:pt>
                <c:pt idx="1451">
                  <c:v>45282</c:v>
                </c:pt>
                <c:pt idx="1452">
                  <c:v>45283</c:v>
                </c:pt>
                <c:pt idx="1453">
                  <c:v>45284</c:v>
                </c:pt>
                <c:pt idx="1454">
                  <c:v>45285</c:v>
                </c:pt>
                <c:pt idx="1455">
                  <c:v>45286</c:v>
                </c:pt>
                <c:pt idx="1456">
                  <c:v>45287</c:v>
                </c:pt>
                <c:pt idx="1457">
                  <c:v>45288</c:v>
                </c:pt>
                <c:pt idx="1458">
                  <c:v>45289</c:v>
                </c:pt>
                <c:pt idx="1459">
                  <c:v>45290</c:v>
                </c:pt>
                <c:pt idx="1460">
                  <c:v>45291</c:v>
                </c:pt>
                <c:pt idx="1461">
                  <c:v>45292</c:v>
                </c:pt>
                <c:pt idx="1462">
                  <c:v>45293</c:v>
                </c:pt>
                <c:pt idx="1463">
                  <c:v>45294</c:v>
                </c:pt>
                <c:pt idx="1464">
                  <c:v>45295</c:v>
                </c:pt>
                <c:pt idx="1465">
                  <c:v>45296</c:v>
                </c:pt>
                <c:pt idx="1466">
                  <c:v>45297</c:v>
                </c:pt>
                <c:pt idx="1467">
                  <c:v>45298</c:v>
                </c:pt>
                <c:pt idx="1468">
                  <c:v>45299</c:v>
                </c:pt>
                <c:pt idx="1469">
                  <c:v>45300</c:v>
                </c:pt>
                <c:pt idx="1470">
                  <c:v>45301</c:v>
                </c:pt>
                <c:pt idx="1471">
                  <c:v>45302</c:v>
                </c:pt>
                <c:pt idx="1472">
                  <c:v>45303</c:v>
                </c:pt>
                <c:pt idx="1473">
                  <c:v>45304</c:v>
                </c:pt>
                <c:pt idx="1474">
                  <c:v>45305</c:v>
                </c:pt>
                <c:pt idx="1475">
                  <c:v>45306</c:v>
                </c:pt>
                <c:pt idx="1476">
                  <c:v>45307</c:v>
                </c:pt>
                <c:pt idx="1477">
                  <c:v>45308</c:v>
                </c:pt>
                <c:pt idx="1478">
                  <c:v>45309</c:v>
                </c:pt>
                <c:pt idx="1479">
                  <c:v>45310</c:v>
                </c:pt>
                <c:pt idx="1480">
                  <c:v>45311</c:v>
                </c:pt>
                <c:pt idx="1481">
                  <c:v>45312</c:v>
                </c:pt>
                <c:pt idx="1482">
                  <c:v>45313</c:v>
                </c:pt>
                <c:pt idx="1483">
                  <c:v>45314</c:v>
                </c:pt>
                <c:pt idx="1484">
                  <c:v>45315</c:v>
                </c:pt>
                <c:pt idx="1485">
                  <c:v>45316</c:v>
                </c:pt>
                <c:pt idx="1486">
                  <c:v>45317</c:v>
                </c:pt>
                <c:pt idx="1487">
                  <c:v>45318</c:v>
                </c:pt>
                <c:pt idx="1488">
                  <c:v>45319</c:v>
                </c:pt>
                <c:pt idx="1489">
                  <c:v>45320</c:v>
                </c:pt>
                <c:pt idx="1490">
                  <c:v>45321</c:v>
                </c:pt>
                <c:pt idx="1491">
                  <c:v>45322</c:v>
                </c:pt>
                <c:pt idx="1492">
                  <c:v>45323</c:v>
                </c:pt>
                <c:pt idx="1493">
                  <c:v>45324</c:v>
                </c:pt>
                <c:pt idx="1494">
                  <c:v>45325</c:v>
                </c:pt>
                <c:pt idx="1495">
                  <c:v>45326</c:v>
                </c:pt>
                <c:pt idx="1496">
                  <c:v>45327</c:v>
                </c:pt>
                <c:pt idx="1497">
                  <c:v>45328</c:v>
                </c:pt>
                <c:pt idx="1498">
                  <c:v>45329</c:v>
                </c:pt>
                <c:pt idx="1499">
                  <c:v>45330</c:v>
                </c:pt>
                <c:pt idx="1500">
                  <c:v>45331</c:v>
                </c:pt>
                <c:pt idx="1501">
                  <c:v>45332</c:v>
                </c:pt>
                <c:pt idx="1502">
                  <c:v>45333</c:v>
                </c:pt>
                <c:pt idx="1503">
                  <c:v>45334</c:v>
                </c:pt>
                <c:pt idx="1504">
                  <c:v>45335</c:v>
                </c:pt>
                <c:pt idx="1505">
                  <c:v>45336</c:v>
                </c:pt>
                <c:pt idx="1506">
                  <c:v>45337</c:v>
                </c:pt>
                <c:pt idx="1507">
                  <c:v>45338</c:v>
                </c:pt>
                <c:pt idx="1508">
                  <c:v>45339</c:v>
                </c:pt>
                <c:pt idx="1509">
                  <c:v>45340</c:v>
                </c:pt>
                <c:pt idx="1510">
                  <c:v>45341</c:v>
                </c:pt>
                <c:pt idx="1511">
                  <c:v>45342</c:v>
                </c:pt>
                <c:pt idx="1512">
                  <c:v>45343</c:v>
                </c:pt>
                <c:pt idx="1513">
                  <c:v>45344</c:v>
                </c:pt>
                <c:pt idx="1514">
                  <c:v>45345</c:v>
                </c:pt>
                <c:pt idx="1515">
                  <c:v>45346</c:v>
                </c:pt>
                <c:pt idx="1516">
                  <c:v>45347</c:v>
                </c:pt>
                <c:pt idx="1517">
                  <c:v>45348</c:v>
                </c:pt>
                <c:pt idx="1518">
                  <c:v>45349</c:v>
                </c:pt>
                <c:pt idx="1519">
                  <c:v>45350</c:v>
                </c:pt>
                <c:pt idx="1520">
                  <c:v>45351</c:v>
                </c:pt>
                <c:pt idx="1521">
                  <c:v>45352</c:v>
                </c:pt>
                <c:pt idx="1522">
                  <c:v>45353</c:v>
                </c:pt>
                <c:pt idx="1523">
                  <c:v>45354</c:v>
                </c:pt>
                <c:pt idx="1524">
                  <c:v>45355</c:v>
                </c:pt>
                <c:pt idx="1525">
                  <c:v>45356</c:v>
                </c:pt>
                <c:pt idx="1526">
                  <c:v>45357</c:v>
                </c:pt>
                <c:pt idx="1527">
                  <c:v>45358</c:v>
                </c:pt>
                <c:pt idx="1528">
                  <c:v>45359</c:v>
                </c:pt>
                <c:pt idx="1529">
                  <c:v>45360</c:v>
                </c:pt>
                <c:pt idx="1530">
                  <c:v>45361</c:v>
                </c:pt>
                <c:pt idx="1531">
                  <c:v>45362</c:v>
                </c:pt>
                <c:pt idx="1532">
                  <c:v>45363</c:v>
                </c:pt>
                <c:pt idx="1533">
                  <c:v>45364</c:v>
                </c:pt>
                <c:pt idx="1534">
                  <c:v>45365</c:v>
                </c:pt>
                <c:pt idx="1535">
                  <c:v>45366</c:v>
                </c:pt>
                <c:pt idx="1536">
                  <c:v>45367</c:v>
                </c:pt>
                <c:pt idx="1537">
                  <c:v>45368</c:v>
                </c:pt>
                <c:pt idx="1538">
                  <c:v>45369</c:v>
                </c:pt>
                <c:pt idx="1539">
                  <c:v>45370</c:v>
                </c:pt>
                <c:pt idx="1540">
                  <c:v>45371</c:v>
                </c:pt>
                <c:pt idx="1541">
                  <c:v>45372</c:v>
                </c:pt>
                <c:pt idx="1542">
                  <c:v>45373</c:v>
                </c:pt>
                <c:pt idx="1543">
                  <c:v>45374</c:v>
                </c:pt>
                <c:pt idx="1544">
                  <c:v>45375</c:v>
                </c:pt>
                <c:pt idx="1545">
                  <c:v>45376</c:v>
                </c:pt>
                <c:pt idx="1546">
                  <c:v>45377</c:v>
                </c:pt>
                <c:pt idx="1547">
                  <c:v>45378</c:v>
                </c:pt>
                <c:pt idx="1548">
                  <c:v>45379</c:v>
                </c:pt>
                <c:pt idx="1549">
                  <c:v>45380</c:v>
                </c:pt>
                <c:pt idx="1550">
                  <c:v>45381</c:v>
                </c:pt>
                <c:pt idx="1551">
                  <c:v>45382</c:v>
                </c:pt>
                <c:pt idx="1552">
                  <c:v>45383</c:v>
                </c:pt>
                <c:pt idx="1553">
                  <c:v>45384</c:v>
                </c:pt>
                <c:pt idx="1554">
                  <c:v>45385</c:v>
                </c:pt>
                <c:pt idx="1555">
                  <c:v>45386</c:v>
                </c:pt>
                <c:pt idx="1556">
                  <c:v>45387</c:v>
                </c:pt>
                <c:pt idx="1557">
                  <c:v>45388</c:v>
                </c:pt>
                <c:pt idx="1558">
                  <c:v>45389</c:v>
                </c:pt>
                <c:pt idx="1559">
                  <c:v>45390</c:v>
                </c:pt>
                <c:pt idx="1560">
                  <c:v>45391</c:v>
                </c:pt>
                <c:pt idx="1561">
                  <c:v>45392</c:v>
                </c:pt>
                <c:pt idx="1562">
                  <c:v>45393</c:v>
                </c:pt>
                <c:pt idx="1563">
                  <c:v>45394</c:v>
                </c:pt>
                <c:pt idx="1564">
                  <c:v>45395</c:v>
                </c:pt>
                <c:pt idx="1565">
                  <c:v>45396</c:v>
                </c:pt>
                <c:pt idx="1566">
                  <c:v>45397</c:v>
                </c:pt>
                <c:pt idx="1567">
                  <c:v>45398</c:v>
                </c:pt>
                <c:pt idx="1568">
                  <c:v>45399</c:v>
                </c:pt>
                <c:pt idx="1569">
                  <c:v>45400</c:v>
                </c:pt>
                <c:pt idx="1570">
                  <c:v>45401</c:v>
                </c:pt>
                <c:pt idx="1571">
                  <c:v>45402</c:v>
                </c:pt>
                <c:pt idx="1572">
                  <c:v>45403</c:v>
                </c:pt>
                <c:pt idx="1573">
                  <c:v>45404</c:v>
                </c:pt>
                <c:pt idx="1574">
                  <c:v>45405</c:v>
                </c:pt>
                <c:pt idx="1575">
                  <c:v>45406</c:v>
                </c:pt>
                <c:pt idx="1576">
                  <c:v>45407</c:v>
                </c:pt>
                <c:pt idx="1577">
                  <c:v>45408</c:v>
                </c:pt>
                <c:pt idx="1578">
                  <c:v>45409</c:v>
                </c:pt>
                <c:pt idx="1579">
                  <c:v>45410</c:v>
                </c:pt>
                <c:pt idx="1580">
                  <c:v>45411</c:v>
                </c:pt>
                <c:pt idx="1581">
                  <c:v>45412</c:v>
                </c:pt>
                <c:pt idx="1582">
                  <c:v>45413</c:v>
                </c:pt>
                <c:pt idx="1583">
                  <c:v>45414</c:v>
                </c:pt>
                <c:pt idx="1584">
                  <c:v>45415</c:v>
                </c:pt>
                <c:pt idx="1585">
                  <c:v>45416</c:v>
                </c:pt>
                <c:pt idx="1586">
                  <c:v>45417</c:v>
                </c:pt>
                <c:pt idx="1587">
                  <c:v>45418</c:v>
                </c:pt>
                <c:pt idx="1588">
                  <c:v>45419</c:v>
                </c:pt>
                <c:pt idx="1589">
                  <c:v>45420</c:v>
                </c:pt>
                <c:pt idx="1590">
                  <c:v>45421</c:v>
                </c:pt>
                <c:pt idx="1591">
                  <c:v>45422</c:v>
                </c:pt>
                <c:pt idx="1592">
                  <c:v>45423</c:v>
                </c:pt>
                <c:pt idx="1593">
                  <c:v>45424</c:v>
                </c:pt>
                <c:pt idx="1594">
                  <c:v>45425</c:v>
                </c:pt>
                <c:pt idx="1595">
                  <c:v>45426</c:v>
                </c:pt>
                <c:pt idx="1596">
                  <c:v>45427</c:v>
                </c:pt>
                <c:pt idx="1597">
                  <c:v>45428</c:v>
                </c:pt>
                <c:pt idx="1598">
                  <c:v>45429</c:v>
                </c:pt>
                <c:pt idx="1599">
                  <c:v>45430</c:v>
                </c:pt>
                <c:pt idx="1600">
                  <c:v>45431</c:v>
                </c:pt>
                <c:pt idx="1601">
                  <c:v>45432</c:v>
                </c:pt>
                <c:pt idx="1602">
                  <c:v>45433</c:v>
                </c:pt>
                <c:pt idx="1603">
                  <c:v>45434</c:v>
                </c:pt>
                <c:pt idx="1604">
                  <c:v>45435</c:v>
                </c:pt>
                <c:pt idx="1605">
                  <c:v>45436</c:v>
                </c:pt>
                <c:pt idx="1606">
                  <c:v>45437</c:v>
                </c:pt>
                <c:pt idx="1607">
                  <c:v>45438</c:v>
                </c:pt>
                <c:pt idx="1608">
                  <c:v>45439</c:v>
                </c:pt>
                <c:pt idx="1609">
                  <c:v>45440</c:v>
                </c:pt>
                <c:pt idx="1610">
                  <c:v>45441</c:v>
                </c:pt>
                <c:pt idx="1611">
                  <c:v>45442</c:v>
                </c:pt>
                <c:pt idx="1612">
                  <c:v>45443</c:v>
                </c:pt>
                <c:pt idx="1613">
                  <c:v>45444</c:v>
                </c:pt>
                <c:pt idx="1614">
                  <c:v>45445</c:v>
                </c:pt>
                <c:pt idx="1615">
                  <c:v>45446</c:v>
                </c:pt>
                <c:pt idx="1616">
                  <c:v>45447</c:v>
                </c:pt>
              </c:numCache>
            </c:numRef>
          </c:cat>
          <c:val>
            <c:numRef>
              <c:f>D.YieldCurve!$D$19036:$D$20652</c:f>
              <c:numCache>
                <c:formatCode>0</c:formatCode>
                <c:ptCount val="1617"/>
                <c:pt idx="0">
                  <c:v>1.75</c:v>
                </c:pt>
                <c:pt idx="1">
                  <c:v>1.75</c:v>
                </c:pt>
                <c:pt idx="2">
                  <c:v>1.75</c:v>
                </c:pt>
                <c:pt idx="3">
                  <c:v>1.75</c:v>
                </c:pt>
                <c:pt idx="4">
                  <c:v>1.75</c:v>
                </c:pt>
                <c:pt idx="5">
                  <c:v>1.75</c:v>
                </c:pt>
                <c:pt idx="6">
                  <c:v>1.75</c:v>
                </c:pt>
                <c:pt idx="7">
                  <c:v>1.75</c:v>
                </c:pt>
                <c:pt idx="8">
                  <c:v>1.75</c:v>
                </c:pt>
                <c:pt idx="9">
                  <c:v>1.75</c:v>
                </c:pt>
                <c:pt idx="10">
                  <c:v>1.75</c:v>
                </c:pt>
                <c:pt idx="11">
                  <c:v>1.75</c:v>
                </c:pt>
                <c:pt idx="12">
                  <c:v>1.75</c:v>
                </c:pt>
                <c:pt idx="13">
                  <c:v>1.75</c:v>
                </c:pt>
                <c:pt idx="14">
                  <c:v>1.75</c:v>
                </c:pt>
                <c:pt idx="15">
                  <c:v>1.75</c:v>
                </c:pt>
                <c:pt idx="16">
                  <c:v>1.75</c:v>
                </c:pt>
                <c:pt idx="17">
                  <c:v>1.75</c:v>
                </c:pt>
                <c:pt idx="18">
                  <c:v>1.75</c:v>
                </c:pt>
                <c:pt idx="19">
                  <c:v>1.75</c:v>
                </c:pt>
                <c:pt idx="20">
                  <c:v>1.75</c:v>
                </c:pt>
                <c:pt idx="21">
                  <c:v>1.75</c:v>
                </c:pt>
                <c:pt idx="22">
                  <c:v>1.75</c:v>
                </c:pt>
                <c:pt idx="23">
                  <c:v>1.75</c:v>
                </c:pt>
                <c:pt idx="24">
                  <c:v>1.75</c:v>
                </c:pt>
                <c:pt idx="25">
                  <c:v>1.75</c:v>
                </c:pt>
                <c:pt idx="26">
                  <c:v>1.75</c:v>
                </c:pt>
                <c:pt idx="27">
                  <c:v>1.75</c:v>
                </c:pt>
                <c:pt idx="28">
                  <c:v>1.75</c:v>
                </c:pt>
                <c:pt idx="29">
                  <c:v>1.75</c:v>
                </c:pt>
                <c:pt idx="30">
                  <c:v>1.75</c:v>
                </c:pt>
                <c:pt idx="31">
                  <c:v>1.75</c:v>
                </c:pt>
                <c:pt idx="32">
                  <c:v>1.75</c:v>
                </c:pt>
                <c:pt idx="33">
                  <c:v>1.75</c:v>
                </c:pt>
                <c:pt idx="34">
                  <c:v>1.75</c:v>
                </c:pt>
                <c:pt idx="35">
                  <c:v>1.75</c:v>
                </c:pt>
                <c:pt idx="36">
                  <c:v>1.75</c:v>
                </c:pt>
                <c:pt idx="37">
                  <c:v>1.75</c:v>
                </c:pt>
                <c:pt idx="38">
                  <c:v>1.75</c:v>
                </c:pt>
                <c:pt idx="39">
                  <c:v>1.75</c:v>
                </c:pt>
                <c:pt idx="40">
                  <c:v>1.75</c:v>
                </c:pt>
                <c:pt idx="41">
                  <c:v>1.75</c:v>
                </c:pt>
                <c:pt idx="42">
                  <c:v>1.75</c:v>
                </c:pt>
                <c:pt idx="43">
                  <c:v>1.75</c:v>
                </c:pt>
                <c:pt idx="44">
                  <c:v>1.75</c:v>
                </c:pt>
                <c:pt idx="45">
                  <c:v>1.75</c:v>
                </c:pt>
                <c:pt idx="46">
                  <c:v>1.75</c:v>
                </c:pt>
                <c:pt idx="47">
                  <c:v>1.75</c:v>
                </c:pt>
                <c:pt idx="48">
                  <c:v>1.75</c:v>
                </c:pt>
                <c:pt idx="49">
                  <c:v>1.75</c:v>
                </c:pt>
                <c:pt idx="50">
                  <c:v>1.75</c:v>
                </c:pt>
                <c:pt idx="51">
                  <c:v>1.75</c:v>
                </c:pt>
                <c:pt idx="52">
                  <c:v>1.75</c:v>
                </c:pt>
                <c:pt idx="53">
                  <c:v>1.75</c:v>
                </c:pt>
                <c:pt idx="54">
                  <c:v>1.75</c:v>
                </c:pt>
                <c:pt idx="55">
                  <c:v>1.75</c:v>
                </c:pt>
                <c:pt idx="56">
                  <c:v>1.75</c:v>
                </c:pt>
                <c:pt idx="57">
                  <c:v>1.75</c:v>
                </c:pt>
                <c:pt idx="58">
                  <c:v>1.75</c:v>
                </c:pt>
                <c:pt idx="59">
                  <c:v>1.75</c:v>
                </c:pt>
                <c:pt idx="60">
                  <c:v>1.75</c:v>
                </c:pt>
                <c:pt idx="61">
                  <c:v>1.75</c:v>
                </c:pt>
                <c:pt idx="62">
                  <c:v>1.75</c:v>
                </c:pt>
                <c:pt idx="63">
                  <c:v>1.25</c:v>
                </c:pt>
                <c:pt idx="64">
                  <c:v>1.25</c:v>
                </c:pt>
                <c:pt idx="65">
                  <c:v>1.25</c:v>
                </c:pt>
                <c:pt idx="66">
                  <c:v>1.25</c:v>
                </c:pt>
                <c:pt idx="67">
                  <c:v>1.25</c:v>
                </c:pt>
                <c:pt idx="68">
                  <c:v>1.25</c:v>
                </c:pt>
                <c:pt idx="69">
                  <c:v>1.25</c:v>
                </c:pt>
                <c:pt idx="70">
                  <c:v>1.25</c:v>
                </c:pt>
                <c:pt idx="71">
                  <c:v>1.25</c:v>
                </c:pt>
                <c:pt idx="72">
                  <c:v>1.25</c:v>
                </c:pt>
                <c:pt idx="73">
                  <c:v>1.25</c:v>
                </c:pt>
                <c:pt idx="74">
                  <c:v>1.25</c:v>
                </c:pt>
                <c:pt idx="75">
                  <c:v>0.25</c:v>
                </c:pt>
                <c:pt idx="76">
                  <c:v>0.25</c:v>
                </c:pt>
                <c:pt idx="77">
                  <c:v>0.25</c:v>
                </c:pt>
                <c:pt idx="78">
                  <c:v>0.25</c:v>
                </c:pt>
                <c:pt idx="79">
                  <c:v>0.25</c:v>
                </c:pt>
                <c:pt idx="80">
                  <c:v>0.25</c:v>
                </c:pt>
                <c:pt idx="81">
                  <c:v>0.25</c:v>
                </c:pt>
                <c:pt idx="82">
                  <c:v>0.25</c:v>
                </c:pt>
                <c:pt idx="83">
                  <c:v>0.25</c:v>
                </c:pt>
                <c:pt idx="84">
                  <c:v>0.25</c:v>
                </c:pt>
                <c:pt idx="85">
                  <c:v>0.25</c:v>
                </c:pt>
                <c:pt idx="86">
                  <c:v>0.25</c:v>
                </c:pt>
                <c:pt idx="87">
                  <c:v>0.25</c:v>
                </c:pt>
                <c:pt idx="88">
                  <c:v>0.25</c:v>
                </c:pt>
                <c:pt idx="89">
                  <c:v>0.25</c:v>
                </c:pt>
                <c:pt idx="90">
                  <c:v>0.25</c:v>
                </c:pt>
                <c:pt idx="91">
                  <c:v>0.25</c:v>
                </c:pt>
                <c:pt idx="92">
                  <c:v>0.25</c:v>
                </c:pt>
                <c:pt idx="93">
                  <c:v>0.25</c:v>
                </c:pt>
                <c:pt idx="94">
                  <c:v>0.25</c:v>
                </c:pt>
                <c:pt idx="95">
                  <c:v>0.25</c:v>
                </c:pt>
                <c:pt idx="96">
                  <c:v>0.25</c:v>
                </c:pt>
                <c:pt idx="97">
                  <c:v>0.25</c:v>
                </c:pt>
                <c:pt idx="98">
                  <c:v>0.25</c:v>
                </c:pt>
                <c:pt idx="99">
                  <c:v>0.25</c:v>
                </c:pt>
                <c:pt idx="100">
                  <c:v>0.25</c:v>
                </c:pt>
                <c:pt idx="101">
                  <c:v>0.25</c:v>
                </c:pt>
                <c:pt idx="102">
                  <c:v>0.25</c:v>
                </c:pt>
                <c:pt idx="103">
                  <c:v>0.25</c:v>
                </c:pt>
                <c:pt idx="104">
                  <c:v>0.25</c:v>
                </c:pt>
                <c:pt idx="105">
                  <c:v>0.25</c:v>
                </c:pt>
                <c:pt idx="106">
                  <c:v>0.25</c:v>
                </c:pt>
                <c:pt idx="107">
                  <c:v>0.25</c:v>
                </c:pt>
                <c:pt idx="108">
                  <c:v>0.25</c:v>
                </c:pt>
                <c:pt idx="109">
                  <c:v>0.25</c:v>
                </c:pt>
                <c:pt idx="110">
                  <c:v>0.25</c:v>
                </c:pt>
                <c:pt idx="111">
                  <c:v>0.25</c:v>
                </c:pt>
                <c:pt idx="112">
                  <c:v>0.25</c:v>
                </c:pt>
                <c:pt idx="113">
                  <c:v>0.25</c:v>
                </c:pt>
                <c:pt idx="114">
                  <c:v>0.25</c:v>
                </c:pt>
                <c:pt idx="115">
                  <c:v>0.25</c:v>
                </c:pt>
                <c:pt idx="116">
                  <c:v>0.25</c:v>
                </c:pt>
                <c:pt idx="117">
                  <c:v>0.25</c:v>
                </c:pt>
                <c:pt idx="118">
                  <c:v>0.25</c:v>
                </c:pt>
                <c:pt idx="119">
                  <c:v>0.25</c:v>
                </c:pt>
                <c:pt idx="120">
                  <c:v>0.25</c:v>
                </c:pt>
                <c:pt idx="121">
                  <c:v>0.25</c:v>
                </c:pt>
                <c:pt idx="122">
                  <c:v>0.25</c:v>
                </c:pt>
                <c:pt idx="123">
                  <c:v>0.25</c:v>
                </c:pt>
                <c:pt idx="124">
                  <c:v>0.25</c:v>
                </c:pt>
                <c:pt idx="125">
                  <c:v>0.25</c:v>
                </c:pt>
                <c:pt idx="126">
                  <c:v>0.25</c:v>
                </c:pt>
                <c:pt idx="127">
                  <c:v>0.25</c:v>
                </c:pt>
                <c:pt idx="128">
                  <c:v>0.25</c:v>
                </c:pt>
                <c:pt idx="129">
                  <c:v>0.25</c:v>
                </c:pt>
                <c:pt idx="130">
                  <c:v>0.25</c:v>
                </c:pt>
                <c:pt idx="131">
                  <c:v>0.25</c:v>
                </c:pt>
                <c:pt idx="132">
                  <c:v>0.25</c:v>
                </c:pt>
                <c:pt idx="133">
                  <c:v>0.25</c:v>
                </c:pt>
                <c:pt idx="134">
                  <c:v>0.25</c:v>
                </c:pt>
                <c:pt idx="135">
                  <c:v>0.25</c:v>
                </c:pt>
                <c:pt idx="136">
                  <c:v>0.25</c:v>
                </c:pt>
                <c:pt idx="137">
                  <c:v>0.25</c:v>
                </c:pt>
                <c:pt idx="138">
                  <c:v>0.25</c:v>
                </c:pt>
                <c:pt idx="139">
                  <c:v>0.25</c:v>
                </c:pt>
                <c:pt idx="140">
                  <c:v>0.25</c:v>
                </c:pt>
                <c:pt idx="141">
                  <c:v>0.25</c:v>
                </c:pt>
                <c:pt idx="142">
                  <c:v>0.25</c:v>
                </c:pt>
                <c:pt idx="143">
                  <c:v>0.25</c:v>
                </c:pt>
                <c:pt idx="144">
                  <c:v>0.25</c:v>
                </c:pt>
                <c:pt idx="145">
                  <c:v>0.25</c:v>
                </c:pt>
                <c:pt idx="146">
                  <c:v>0.25</c:v>
                </c:pt>
                <c:pt idx="147">
                  <c:v>0.25</c:v>
                </c:pt>
                <c:pt idx="148">
                  <c:v>0.25</c:v>
                </c:pt>
                <c:pt idx="149">
                  <c:v>0.25</c:v>
                </c:pt>
                <c:pt idx="150">
                  <c:v>0.25</c:v>
                </c:pt>
                <c:pt idx="151">
                  <c:v>0.25</c:v>
                </c:pt>
                <c:pt idx="152">
                  <c:v>0.25</c:v>
                </c:pt>
                <c:pt idx="153">
                  <c:v>0.25</c:v>
                </c:pt>
                <c:pt idx="154">
                  <c:v>0.25</c:v>
                </c:pt>
                <c:pt idx="155">
                  <c:v>0.25</c:v>
                </c:pt>
                <c:pt idx="156">
                  <c:v>0.25</c:v>
                </c:pt>
                <c:pt idx="157">
                  <c:v>0.25</c:v>
                </c:pt>
                <c:pt idx="158">
                  <c:v>0.25</c:v>
                </c:pt>
                <c:pt idx="159">
                  <c:v>0.25</c:v>
                </c:pt>
                <c:pt idx="160">
                  <c:v>0.25</c:v>
                </c:pt>
                <c:pt idx="161">
                  <c:v>0.25</c:v>
                </c:pt>
                <c:pt idx="162">
                  <c:v>0.25</c:v>
                </c:pt>
                <c:pt idx="163">
                  <c:v>0.25</c:v>
                </c:pt>
                <c:pt idx="164">
                  <c:v>0.25</c:v>
                </c:pt>
                <c:pt idx="165">
                  <c:v>0.25</c:v>
                </c:pt>
                <c:pt idx="166">
                  <c:v>0.25</c:v>
                </c:pt>
                <c:pt idx="167">
                  <c:v>0.25</c:v>
                </c:pt>
                <c:pt idx="168">
                  <c:v>0.25</c:v>
                </c:pt>
                <c:pt idx="169">
                  <c:v>0.25</c:v>
                </c:pt>
                <c:pt idx="170">
                  <c:v>0.25</c:v>
                </c:pt>
                <c:pt idx="171">
                  <c:v>0.25</c:v>
                </c:pt>
                <c:pt idx="172">
                  <c:v>0.25</c:v>
                </c:pt>
                <c:pt idx="173">
                  <c:v>0.25</c:v>
                </c:pt>
                <c:pt idx="174">
                  <c:v>0.25</c:v>
                </c:pt>
                <c:pt idx="175">
                  <c:v>0.25</c:v>
                </c:pt>
                <c:pt idx="176">
                  <c:v>0.25</c:v>
                </c:pt>
                <c:pt idx="177">
                  <c:v>0.25</c:v>
                </c:pt>
                <c:pt idx="178">
                  <c:v>0.25</c:v>
                </c:pt>
                <c:pt idx="179">
                  <c:v>0.25</c:v>
                </c:pt>
                <c:pt idx="180">
                  <c:v>0.25</c:v>
                </c:pt>
                <c:pt idx="181">
                  <c:v>0.25</c:v>
                </c:pt>
                <c:pt idx="182">
                  <c:v>0.25</c:v>
                </c:pt>
                <c:pt idx="183">
                  <c:v>0.25</c:v>
                </c:pt>
                <c:pt idx="184">
                  <c:v>0.25</c:v>
                </c:pt>
                <c:pt idx="185">
                  <c:v>0.25</c:v>
                </c:pt>
                <c:pt idx="186">
                  <c:v>0.25</c:v>
                </c:pt>
                <c:pt idx="187">
                  <c:v>0.25</c:v>
                </c:pt>
                <c:pt idx="188">
                  <c:v>0.25</c:v>
                </c:pt>
                <c:pt idx="189">
                  <c:v>0.25</c:v>
                </c:pt>
                <c:pt idx="190">
                  <c:v>0.25</c:v>
                </c:pt>
                <c:pt idx="191">
                  <c:v>0.25</c:v>
                </c:pt>
                <c:pt idx="192">
                  <c:v>0.25</c:v>
                </c:pt>
                <c:pt idx="193">
                  <c:v>0.25</c:v>
                </c:pt>
                <c:pt idx="194">
                  <c:v>0.25</c:v>
                </c:pt>
                <c:pt idx="195">
                  <c:v>0.25</c:v>
                </c:pt>
                <c:pt idx="196">
                  <c:v>0.25</c:v>
                </c:pt>
                <c:pt idx="197">
                  <c:v>0.25</c:v>
                </c:pt>
                <c:pt idx="198">
                  <c:v>0.25</c:v>
                </c:pt>
                <c:pt idx="199">
                  <c:v>0.25</c:v>
                </c:pt>
                <c:pt idx="200">
                  <c:v>0.25</c:v>
                </c:pt>
                <c:pt idx="201">
                  <c:v>0.25</c:v>
                </c:pt>
                <c:pt idx="202">
                  <c:v>0.25</c:v>
                </c:pt>
                <c:pt idx="203">
                  <c:v>0.25</c:v>
                </c:pt>
                <c:pt idx="204">
                  <c:v>0.25</c:v>
                </c:pt>
                <c:pt idx="205">
                  <c:v>0.25</c:v>
                </c:pt>
                <c:pt idx="206">
                  <c:v>0.25</c:v>
                </c:pt>
                <c:pt idx="207">
                  <c:v>0.25</c:v>
                </c:pt>
                <c:pt idx="208">
                  <c:v>0.25</c:v>
                </c:pt>
                <c:pt idx="209">
                  <c:v>0.25</c:v>
                </c:pt>
                <c:pt idx="210">
                  <c:v>0.25</c:v>
                </c:pt>
                <c:pt idx="211">
                  <c:v>0.25</c:v>
                </c:pt>
                <c:pt idx="212">
                  <c:v>0.25</c:v>
                </c:pt>
                <c:pt idx="213">
                  <c:v>0.25</c:v>
                </c:pt>
                <c:pt idx="214">
                  <c:v>0.25</c:v>
                </c:pt>
                <c:pt idx="215">
                  <c:v>0.25</c:v>
                </c:pt>
                <c:pt idx="216">
                  <c:v>0.25</c:v>
                </c:pt>
                <c:pt idx="217">
                  <c:v>0.25</c:v>
                </c:pt>
                <c:pt idx="218">
                  <c:v>0.25</c:v>
                </c:pt>
                <c:pt idx="219">
                  <c:v>0.25</c:v>
                </c:pt>
                <c:pt idx="220">
                  <c:v>0.25</c:v>
                </c:pt>
                <c:pt idx="221">
                  <c:v>0.25</c:v>
                </c:pt>
                <c:pt idx="222">
                  <c:v>0.25</c:v>
                </c:pt>
                <c:pt idx="223">
                  <c:v>0.25</c:v>
                </c:pt>
                <c:pt idx="224">
                  <c:v>0.25</c:v>
                </c:pt>
                <c:pt idx="225">
                  <c:v>0.25</c:v>
                </c:pt>
                <c:pt idx="226">
                  <c:v>0.25</c:v>
                </c:pt>
                <c:pt idx="227">
                  <c:v>0.25</c:v>
                </c:pt>
                <c:pt idx="228">
                  <c:v>0.25</c:v>
                </c:pt>
                <c:pt idx="229">
                  <c:v>0.25</c:v>
                </c:pt>
                <c:pt idx="230">
                  <c:v>0.25</c:v>
                </c:pt>
                <c:pt idx="231">
                  <c:v>0.25</c:v>
                </c:pt>
                <c:pt idx="232">
                  <c:v>0.25</c:v>
                </c:pt>
                <c:pt idx="233">
                  <c:v>0.25</c:v>
                </c:pt>
                <c:pt idx="234">
                  <c:v>0.25</c:v>
                </c:pt>
                <c:pt idx="235">
                  <c:v>0.25</c:v>
                </c:pt>
                <c:pt idx="236">
                  <c:v>0.25</c:v>
                </c:pt>
                <c:pt idx="237">
                  <c:v>0.25</c:v>
                </c:pt>
                <c:pt idx="238">
                  <c:v>0.25</c:v>
                </c:pt>
                <c:pt idx="239">
                  <c:v>0.25</c:v>
                </c:pt>
                <c:pt idx="240">
                  <c:v>0.25</c:v>
                </c:pt>
                <c:pt idx="241">
                  <c:v>0.25</c:v>
                </c:pt>
                <c:pt idx="242">
                  <c:v>0.25</c:v>
                </c:pt>
                <c:pt idx="243">
                  <c:v>0.25</c:v>
                </c:pt>
                <c:pt idx="244">
                  <c:v>0.25</c:v>
                </c:pt>
                <c:pt idx="245">
                  <c:v>0.25</c:v>
                </c:pt>
                <c:pt idx="246">
                  <c:v>0.25</c:v>
                </c:pt>
                <c:pt idx="247">
                  <c:v>0.25</c:v>
                </c:pt>
                <c:pt idx="248">
                  <c:v>0.25</c:v>
                </c:pt>
                <c:pt idx="249">
                  <c:v>0.25</c:v>
                </c:pt>
                <c:pt idx="250">
                  <c:v>0.25</c:v>
                </c:pt>
                <c:pt idx="251">
                  <c:v>0.25</c:v>
                </c:pt>
                <c:pt idx="252">
                  <c:v>0.25</c:v>
                </c:pt>
                <c:pt idx="253">
                  <c:v>0.25</c:v>
                </c:pt>
                <c:pt idx="254">
                  <c:v>0.25</c:v>
                </c:pt>
                <c:pt idx="255">
                  <c:v>0.25</c:v>
                </c:pt>
                <c:pt idx="256">
                  <c:v>0.25</c:v>
                </c:pt>
                <c:pt idx="257">
                  <c:v>0.25</c:v>
                </c:pt>
                <c:pt idx="258">
                  <c:v>0.25</c:v>
                </c:pt>
                <c:pt idx="259">
                  <c:v>0.25</c:v>
                </c:pt>
                <c:pt idx="260">
                  <c:v>0.25</c:v>
                </c:pt>
                <c:pt idx="261">
                  <c:v>0.25</c:v>
                </c:pt>
                <c:pt idx="262">
                  <c:v>0.25</c:v>
                </c:pt>
                <c:pt idx="263">
                  <c:v>0.25</c:v>
                </c:pt>
                <c:pt idx="264">
                  <c:v>0.25</c:v>
                </c:pt>
                <c:pt idx="265">
                  <c:v>0.25</c:v>
                </c:pt>
                <c:pt idx="266">
                  <c:v>0.25</c:v>
                </c:pt>
                <c:pt idx="267">
                  <c:v>0.25</c:v>
                </c:pt>
                <c:pt idx="268">
                  <c:v>0.25</c:v>
                </c:pt>
                <c:pt idx="269">
                  <c:v>0.25</c:v>
                </c:pt>
                <c:pt idx="270">
                  <c:v>0.25</c:v>
                </c:pt>
                <c:pt idx="271">
                  <c:v>0.25</c:v>
                </c:pt>
                <c:pt idx="272">
                  <c:v>0.25</c:v>
                </c:pt>
                <c:pt idx="273">
                  <c:v>0.25</c:v>
                </c:pt>
                <c:pt idx="274">
                  <c:v>0.25</c:v>
                </c:pt>
                <c:pt idx="275">
                  <c:v>0.25</c:v>
                </c:pt>
                <c:pt idx="276">
                  <c:v>0.25</c:v>
                </c:pt>
                <c:pt idx="277">
                  <c:v>0.25</c:v>
                </c:pt>
                <c:pt idx="278">
                  <c:v>0.25</c:v>
                </c:pt>
                <c:pt idx="279">
                  <c:v>0.25</c:v>
                </c:pt>
                <c:pt idx="280">
                  <c:v>0.25</c:v>
                </c:pt>
                <c:pt idx="281">
                  <c:v>0.25</c:v>
                </c:pt>
                <c:pt idx="282">
                  <c:v>0.25</c:v>
                </c:pt>
                <c:pt idx="283">
                  <c:v>0.25</c:v>
                </c:pt>
                <c:pt idx="284">
                  <c:v>0.25</c:v>
                </c:pt>
                <c:pt idx="285">
                  <c:v>0.25</c:v>
                </c:pt>
                <c:pt idx="286">
                  <c:v>0.25</c:v>
                </c:pt>
                <c:pt idx="287">
                  <c:v>0.25</c:v>
                </c:pt>
                <c:pt idx="288">
                  <c:v>0.25</c:v>
                </c:pt>
                <c:pt idx="289">
                  <c:v>0.25</c:v>
                </c:pt>
                <c:pt idx="290">
                  <c:v>0.25</c:v>
                </c:pt>
                <c:pt idx="291">
                  <c:v>0.25</c:v>
                </c:pt>
                <c:pt idx="292">
                  <c:v>0.25</c:v>
                </c:pt>
                <c:pt idx="293">
                  <c:v>0.25</c:v>
                </c:pt>
                <c:pt idx="294">
                  <c:v>0.25</c:v>
                </c:pt>
                <c:pt idx="295">
                  <c:v>0.25</c:v>
                </c:pt>
                <c:pt idx="296">
                  <c:v>0.25</c:v>
                </c:pt>
                <c:pt idx="297">
                  <c:v>0.25</c:v>
                </c:pt>
                <c:pt idx="298">
                  <c:v>0.25</c:v>
                </c:pt>
                <c:pt idx="299">
                  <c:v>0.25</c:v>
                </c:pt>
                <c:pt idx="300">
                  <c:v>0.25</c:v>
                </c:pt>
                <c:pt idx="301">
                  <c:v>0.25</c:v>
                </c:pt>
                <c:pt idx="302">
                  <c:v>0.25</c:v>
                </c:pt>
                <c:pt idx="303">
                  <c:v>0.25</c:v>
                </c:pt>
                <c:pt idx="304">
                  <c:v>0.25</c:v>
                </c:pt>
                <c:pt idx="305">
                  <c:v>0.25</c:v>
                </c:pt>
                <c:pt idx="306">
                  <c:v>0.25</c:v>
                </c:pt>
                <c:pt idx="307">
                  <c:v>0.25</c:v>
                </c:pt>
                <c:pt idx="308">
                  <c:v>0.25</c:v>
                </c:pt>
                <c:pt idx="309">
                  <c:v>0.25</c:v>
                </c:pt>
                <c:pt idx="310">
                  <c:v>0.25</c:v>
                </c:pt>
                <c:pt idx="311">
                  <c:v>0.25</c:v>
                </c:pt>
                <c:pt idx="312">
                  <c:v>0.25</c:v>
                </c:pt>
                <c:pt idx="313">
                  <c:v>0.25</c:v>
                </c:pt>
                <c:pt idx="314">
                  <c:v>0.25</c:v>
                </c:pt>
                <c:pt idx="315">
                  <c:v>0.25</c:v>
                </c:pt>
                <c:pt idx="316">
                  <c:v>0.25</c:v>
                </c:pt>
                <c:pt idx="317">
                  <c:v>0.25</c:v>
                </c:pt>
                <c:pt idx="318">
                  <c:v>0.25</c:v>
                </c:pt>
                <c:pt idx="319">
                  <c:v>0.25</c:v>
                </c:pt>
                <c:pt idx="320">
                  <c:v>0.25</c:v>
                </c:pt>
                <c:pt idx="321">
                  <c:v>0.25</c:v>
                </c:pt>
                <c:pt idx="322">
                  <c:v>0.25</c:v>
                </c:pt>
                <c:pt idx="323">
                  <c:v>0.25</c:v>
                </c:pt>
                <c:pt idx="324">
                  <c:v>0.25</c:v>
                </c:pt>
                <c:pt idx="325">
                  <c:v>0.25</c:v>
                </c:pt>
                <c:pt idx="326">
                  <c:v>0.25</c:v>
                </c:pt>
                <c:pt idx="327">
                  <c:v>0.25</c:v>
                </c:pt>
                <c:pt idx="328">
                  <c:v>0.25</c:v>
                </c:pt>
                <c:pt idx="329">
                  <c:v>0.25</c:v>
                </c:pt>
                <c:pt idx="330">
                  <c:v>0.25</c:v>
                </c:pt>
                <c:pt idx="331">
                  <c:v>0.25</c:v>
                </c:pt>
                <c:pt idx="332">
                  <c:v>0.25</c:v>
                </c:pt>
                <c:pt idx="333">
                  <c:v>0.25</c:v>
                </c:pt>
                <c:pt idx="334">
                  <c:v>0.25</c:v>
                </c:pt>
                <c:pt idx="335">
                  <c:v>0.25</c:v>
                </c:pt>
                <c:pt idx="336">
                  <c:v>0.25</c:v>
                </c:pt>
                <c:pt idx="337">
                  <c:v>0.25</c:v>
                </c:pt>
                <c:pt idx="338">
                  <c:v>0.25</c:v>
                </c:pt>
                <c:pt idx="339">
                  <c:v>0.25</c:v>
                </c:pt>
                <c:pt idx="340">
                  <c:v>0.25</c:v>
                </c:pt>
                <c:pt idx="341">
                  <c:v>0.25</c:v>
                </c:pt>
                <c:pt idx="342">
                  <c:v>0.25</c:v>
                </c:pt>
                <c:pt idx="343">
                  <c:v>0.25</c:v>
                </c:pt>
                <c:pt idx="344">
                  <c:v>0.25</c:v>
                </c:pt>
                <c:pt idx="345">
                  <c:v>0.25</c:v>
                </c:pt>
                <c:pt idx="346">
                  <c:v>0.25</c:v>
                </c:pt>
                <c:pt idx="347">
                  <c:v>0.25</c:v>
                </c:pt>
                <c:pt idx="348">
                  <c:v>0.25</c:v>
                </c:pt>
                <c:pt idx="349">
                  <c:v>0.25</c:v>
                </c:pt>
                <c:pt idx="350">
                  <c:v>0.25</c:v>
                </c:pt>
                <c:pt idx="351">
                  <c:v>0.25</c:v>
                </c:pt>
                <c:pt idx="352">
                  <c:v>0.25</c:v>
                </c:pt>
                <c:pt idx="353">
                  <c:v>0.25</c:v>
                </c:pt>
                <c:pt idx="354">
                  <c:v>0.25</c:v>
                </c:pt>
                <c:pt idx="355">
                  <c:v>0.25</c:v>
                </c:pt>
                <c:pt idx="356">
                  <c:v>0.25</c:v>
                </c:pt>
                <c:pt idx="357">
                  <c:v>0.25</c:v>
                </c:pt>
                <c:pt idx="358">
                  <c:v>0.25</c:v>
                </c:pt>
                <c:pt idx="359">
                  <c:v>0.25</c:v>
                </c:pt>
                <c:pt idx="360">
                  <c:v>0.25</c:v>
                </c:pt>
                <c:pt idx="361">
                  <c:v>0.25</c:v>
                </c:pt>
                <c:pt idx="362">
                  <c:v>0.25</c:v>
                </c:pt>
                <c:pt idx="363">
                  <c:v>0.25</c:v>
                </c:pt>
                <c:pt idx="364">
                  <c:v>0.25</c:v>
                </c:pt>
                <c:pt idx="365">
                  <c:v>0.25</c:v>
                </c:pt>
                <c:pt idx="366">
                  <c:v>0.25</c:v>
                </c:pt>
                <c:pt idx="367">
                  <c:v>0.25</c:v>
                </c:pt>
                <c:pt idx="368">
                  <c:v>0.25</c:v>
                </c:pt>
                <c:pt idx="369">
                  <c:v>0.25</c:v>
                </c:pt>
                <c:pt idx="370">
                  <c:v>0.25</c:v>
                </c:pt>
                <c:pt idx="371">
                  <c:v>0.25</c:v>
                </c:pt>
                <c:pt idx="372">
                  <c:v>0.25</c:v>
                </c:pt>
                <c:pt idx="373">
                  <c:v>0.25</c:v>
                </c:pt>
                <c:pt idx="374">
                  <c:v>0.25</c:v>
                </c:pt>
                <c:pt idx="375">
                  <c:v>0.25</c:v>
                </c:pt>
                <c:pt idx="376">
                  <c:v>0.25</c:v>
                </c:pt>
                <c:pt idx="377">
                  <c:v>0.25</c:v>
                </c:pt>
                <c:pt idx="378">
                  <c:v>0.25</c:v>
                </c:pt>
                <c:pt idx="379">
                  <c:v>0.25</c:v>
                </c:pt>
                <c:pt idx="380">
                  <c:v>0.25</c:v>
                </c:pt>
                <c:pt idx="381">
                  <c:v>0.25</c:v>
                </c:pt>
                <c:pt idx="382">
                  <c:v>0.25</c:v>
                </c:pt>
                <c:pt idx="383">
                  <c:v>0.25</c:v>
                </c:pt>
                <c:pt idx="384">
                  <c:v>0.25</c:v>
                </c:pt>
                <c:pt idx="385">
                  <c:v>0.25</c:v>
                </c:pt>
                <c:pt idx="386">
                  <c:v>0.25</c:v>
                </c:pt>
                <c:pt idx="387">
                  <c:v>0.25</c:v>
                </c:pt>
                <c:pt idx="388">
                  <c:v>0.25</c:v>
                </c:pt>
                <c:pt idx="389">
                  <c:v>0.25</c:v>
                </c:pt>
                <c:pt idx="390">
                  <c:v>0.25</c:v>
                </c:pt>
                <c:pt idx="391">
                  <c:v>0.25</c:v>
                </c:pt>
                <c:pt idx="392">
                  <c:v>0.25</c:v>
                </c:pt>
                <c:pt idx="393">
                  <c:v>0.25</c:v>
                </c:pt>
                <c:pt idx="394">
                  <c:v>0.25</c:v>
                </c:pt>
                <c:pt idx="395">
                  <c:v>0.25</c:v>
                </c:pt>
                <c:pt idx="396">
                  <c:v>0.25</c:v>
                </c:pt>
                <c:pt idx="397">
                  <c:v>0.25</c:v>
                </c:pt>
                <c:pt idx="398">
                  <c:v>0.25</c:v>
                </c:pt>
                <c:pt idx="399">
                  <c:v>0.25</c:v>
                </c:pt>
                <c:pt idx="400">
                  <c:v>0.25</c:v>
                </c:pt>
                <c:pt idx="401">
                  <c:v>0.25</c:v>
                </c:pt>
                <c:pt idx="402">
                  <c:v>0.25</c:v>
                </c:pt>
                <c:pt idx="403">
                  <c:v>0.25</c:v>
                </c:pt>
                <c:pt idx="404">
                  <c:v>0.25</c:v>
                </c:pt>
                <c:pt idx="405">
                  <c:v>0.25</c:v>
                </c:pt>
                <c:pt idx="406">
                  <c:v>0.25</c:v>
                </c:pt>
                <c:pt idx="407">
                  <c:v>0.25</c:v>
                </c:pt>
                <c:pt idx="408">
                  <c:v>0.25</c:v>
                </c:pt>
                <c:pt idx="409">
                  <c:v>0.25</c:v>
                </c:pt>
                <c:pt idx="410">
                  <c:v>0.25</c:v>
                </c:pt>
                <c:pt idx="411">
                  <c:v>0.25</c:v>
                </c:pt>
                <c:pt idx="412">
                  <c:v>0.25</c:v>
                </c:pt>
                <c:pt idx="413">
                  <c:v>0.25</c:v>
                </c:pt>
                <c:pt idx="414">
                  <c:v>0.25</c:v>
                </c:pt>
                <c:pt idx="415">
                  <c:v>0.25</c:v>
                </c:pt>
                <c:pt idx="416">
                  <c:v>0.25</c:v>
                </c:pt>
                <c:pt idx="417">
                  <c:v>0.25</c:v>
                </c:pt>
                <c:pt idx="418">
                  <c:v>0.25</c:v>
                </c:pt>
                <c:pt idx="419">
                  <c:v>0.25</c:v>
                </c:pt>
                <c:pt idx="420">
                  <c:v>0.25</c:v>
                </c:pt>
                <c:pt idx="421">
                  <c:v>0.25</c:v>
                </c:pt>
                <c:pt idx="422">
                  <c:v>0.25</c:v>
                </c:pt>
                <c:pt idx="423">
                  <c:v>0.25</c:v>
                </c:pt>
                <c:pt idx="424">
                  <c:v>0.25</c:v>
                </c:pt>
                <c:pt idx="425">
                  <c:v>0.25</c:v>
                </c:pt>
                <c:pt idx="426">
                  <c:v>0.25</c:v>
                </c:pt>
                <c:pt idx="427">
                  <c:v>0.25</c:v>
                </c:pt>
                <c:pt idx="428">
                  <c:v>0.25</c:v>
                </c:pt>
                <c:pt idx="429">
                  <c:v>0.25</c:v>
                </c:pt>
                <c:pt idx="430">
                  <c:v>0.25</c:v>
                </c:pt>
                <c:pt idx="431">
                  <c:v>0.25</c:v>
                </c:pt>
                <c:pt idx="432">
                  <c:v>0.25</c:v>
                </c:pt>
                <c:pt idx="433">
                  <c:v>0.25</c:v>
                </c:pt>
                <c:pt idx="434">
                  <c:v>0.25</c:v>
                </c:pt>
                <c:pt idx="435">
                  <c:v>0.25</c:v>
                </c:pt>
                <c:pt idx="436">
                  <c:v>0.25</c:v>
                </c:pt>
                <c:pt idx="437">
                  <c:v>0.25</c:v>
                </c:pt>
                <c:pt idx="438">
                  <c:v>0.25</c:v>
                </c:pt>
                <c:pt idx="439">
                  <c:v>0.25</c:v>
                </c:pt>
                <c:pt idx="440">
                  <c:v>0.25</c:v>
                </c:pt>
                <c:pt idx="441">
                  <c:v>0.25</c:v>
                </c:pt>
                <c:pt idx="442">
                  <c:v>0.25</c:v>
                </c:pt>
                <c:pt idx="443">
                  <c:v>0.25</c:v>
                </c:pt>
                <c:pt idx="444">
                  <c:v>0.25</c:v>
                </c:pt>
                <c:pt idx="445">
                  <c:v>0.25</c:v>
                </c:pt>
                <c:pt idx="446">
                  <c:v>0.25</c:v>
                </c:pt>
                <c:pt idx="447">
                  <c:v>0.25</c:v>
                </c:pt>
                <c:pt idx="448">
                  <c:v>0.25</c:v>
                </c:pt>
                <c:pt idx="449">
                  <c:v>0.25</c:v>
                </c:pt>
                <c:pt idx="450">
                  <c:v>0.25</c:v>
                </c:pt>
                <c:pt idx="451">
                  <c:v>0.25</c:v>
                </c:pt>
                <c:pt idx="452">
                  <c:v>0.25</c:v>
                </c:pt>
                <c:pt idx="453">
                  <c:v>0.25</c:v>
                </c:pt>
                <c:pt idx="454">
                  <c:v>0.25</c:v>
                </c:pt>
                <c:pt idx="455">
                  <c:v>0.25</c:v>
                </c:pt>
                <c:pt idx="456">
                  <c:v>0.25</c:v>
                </c:pt>
                <c:pt idx="457">
                  <c:v>0.25</c:v>
                </c:pt>
                <c:pt idx="458">
                  <c:v>0.25</c:v>
                </c:pt>
                <c:pt idx="459">
                  <c:v>0.25</c:v>
                </c:pt>
                <c:pt idx="460">
                  <c:v>0.25</c:v>
                </c:pt>
                <c:pt idx="461">
                  <c:v>0.25</c:v>
                </c:pt>
                <c:pt idx="462">
                  <c:v>0.25</c:v>
                </c:pt>
                <c:pt idx="463">
                  <c:v>0.25</c:v>
                </c:pt>
                <c:pt idx="464">
                  <c:v>0.25</c:v>
                </c:pt>
                <c:pt idx="465">
                  <c:v>0.25</c:v>
                </c:pt>
                <c:pt idx="466">
                  <c:v>0.25</c:v>
                </c:pt>
                <c:pt idx="467">
                  <c:v>0.25</c:v>
                </c:pt>
                <c:pt idx="468">
                  <c:v>0.25</c:v>
                </c:pt>
                <c:pt idx="469">
                  <c:v>0.25</c:v>
                </c:pt>
                <c:pt idx="470">
                  <c:v>0.25</c:v>
                </c:pt>
                <c:pt idx="471">
                  <c:v>0.25</c:v>
                </c:pt>
                <c:pt idx="472">
                  <c:v>0.25</c:v>
                </c:pt>
                <c:pt idx="473">
                  <c:v>0.25</c:v>
                </c:pt>
                <c:pt idx="474">
                  <c:v>0.25</c:v>
                </c:pt>
                <c:pt idx="475">
                  <c:v>0.25</c:v>
                </c:pt>
                <c:pt idx="476">
                  <c:v>0.25</c:v>
                </c:pt>
                <c:pt idx="477">
                  <c:v>0.25</c:v>
                </c:pt>
                <c:pt idx="478">
                  <c:v>0.25</c:v>
                </c:pt>
                <c:pt idx="479">
                  <c:v>0.25</c:v>
                </c:pt>
                <c:pt idx="480">
                  <c:v>0.25</c:v>
                </c:pt>
                <c:pt idx="481">
                  <c:v>0.25</c:v>
                </c:pt>
                <c:pt idx="482">
                  <c:v>0.25</c:v>
                </c:pt>
                <c:pt idx="483">
                  <c:v>0.25</c:v>
                </c:pt>
                <c:pt idx="484">
                  <c:v>0.25</c:v>
                </c:pt>
                <c:pt idx="485">
                  <c:v>0.25</c:v>
                </c:pt>
                <c:pt idx="486">
                  <c:v>0.25</c:v>
                </c:pt>
                <c:pt idx="487">
                  <c:v>0.25</c:v>
                </c:pt>
                <c:pt idx="488">
                  <c:v>0.25</c:v>
                </c:pt>
                <c:pt idx="489">
                  <c:v>0.25</c:v>
                </c:pt>
                <c:pt idx="490">
                  <c:v>0.25</c:v>
                </c:pt>
                <c:pt idx="491">
                  <c:v>0.25</c:v>
                </c:pt>
                <c:pt idx="492">
                  <c:v>0.25</c:v>
                </c:pt>
                <c:pt idx="493">
                  <c:v>0.25</c:v>
                </c:pt>
                <c:pt idx="494">
                  <c:v>0.25</c:v>
                </c:pt>
                <c:pt idx="495">
                  <c:v>0.25</c:v>
                </c:pt>
                <c:pt idx="496">
                  <c:v>0.25</c:v>
                </c:pt>
                <c:pt idx="497">
                  <c:v>0.25</c:v>
                </c:pt>
                <c:pt idx="498">
                  <c:v>0.25</c:v>
                </c:pt>
                <c:pt idx="499">
                  <c:v>0.25</c:v>
                </c:pt>
                <c:pt idx="500">
                  <c:v>0.25</c:v>
                </c:pt>
                <c:pt idx="501">
                  <c:v>0.25</c:v>
                </c:pt>
                <c:pt idx="502">
                  <c:v>0.25</c:v>
                </c:pt>
                <c:pt idx="503">
                  <c:v>0.25</c:v>
                </c:pt>
                <c:pt idx="504">
                  <c:v>0.25</c:v>
                </c:pt>
                <c:pt idx="505">
                  <c:v>0.25</c:v>
                </c:pt>
                <c:pt idx="506">
                  <c:v>0.25</c:v>
                </c:pt>
                <c:pt idx="507">
                  <c:v>0.25</c:v>
                </c:pt>
                <c:pt idx="508">
                  <c:v>0.25</c:v>
                </c:pt>
                <c:pt idx="509">
                  <c:v>0.25</c:v>
                </c:pt>
                <c:pt idx="510">
                  <c:v>0.25</c:v>
                </c:pt>
                <c:pt idx="511">
                  <c:v>0.25</c:v>
                </c:pt>
                <c:pt idx="512">
                  <c:v>0.25</c:v>
                </c:pt>
                <c:pt idx="513">
                  <c:v>0.25</c:v>
                </c:pt>
                <c:pt idx="514">
                  <c:v>0.25</c:v>
                </c:pt>
                <c:pt idx="515">
                  <c:v>0.25</c:v>
                </c:pt>
                <c:pt idx="516">
                  <c:v>0.25</c:v>
                </c:pt>
                <c:pt idx="517">
                  <c:v>0.25</c:v>
                </c:pt>
                <c:pt idx="518">
                  <c:v>0.25</c:v>
                </c:pt>
                <c:pt idx="519">
                  <c:v>0.25</c:v>
                </c:pt>
                <c:pt idx="520">
                  <c:v>0.25</c:v>
                </c:pt>
                <c:pt idx="521">
                  <c:v>0.25</c:v>
                </c:pt>
                <c:pt idx="522">
                  <c:v>0.25</c:v>
                </c:pt>
                <c:pt idx="523">
                  <c:v>0.25</c:v>
                </c:pt>
                <c:pt idx="524">
                  <c:v>0.25</c:v>
                </c:pt>
                <c:pt idx="525">
                  <c:v>0.25</c:v>
                </c:pt>
                <c:pt idx="526">
                  <c:v>0.25</c:v>
                </c:pt>
                <c:pt idx="527">
                  <c:v>0.25</c:v>
                </c:pt>
                <c:pt idx="528">
                  <c:v>0.25</c:v>
                </c:pt>
                <c:pt idx="529">
                  <c:v>0.25</c:v>
                </c:pt>
                <c:pt idx="530">
                  <c:v>0.25</c:v>
                </c:pt>
                <c:pt idx="531">
                  <c:v>0.25</c:v>
                </c:pt>
                <c:pt idx="532">
                  <c:v>0.25</c:v>
                </c:pt>
                <c:pt idx="533">
                  <c:v>0.25</c:v>
                </c:pt>
                <c:pt idx="534">
                  <c:v>0.25</c:v>
                </c:pt>
                <c:pt idx="535">
                  <c:v>0.25</c:v>
                </c:pt>
                <c:pt idx="536">
                  <c:v>0.25</c:v>
                </c:pt>
                <c:pt idx="537">
                  <c:v>0.25</c:v>
                </c:pt>
                <c:pt idx="538">
                  <c:v>0.25</c:v>
                </c:pt>
                <c:pt idx="539">
                  <c:v>0.25</c:v>
                </c:pt>
                <c:pt idx="540">
                  <c:v>0.25</c:v>
                </c:pt>
                <c:pt idx="541">
                  <c:v>0.25</c:v>
                </c:pt>
                <c:pt idx="542">
                  <c:v>0.25</c:v>
                </c:pt>
                <c:pt idx="543">
                  <c:v>0.25</c:v>
                </c:pt>
                <c:pt idx="544">
                  <c:v>0.25</c:v>
                </c:pt>
                <c:pt idx="545">
                  <c:v>0.25</c:v>
                </c:pt>
                <c:pt idx="546">
                  <c:v>0.25</c:v>
                </c:pt>
                <c:pt idx="547">
                  <c:v>0.25</c:v>
                </c:pt>
                <c:pt idx="548">
                  <c:v>0.25</c:v>
                </c:pt>
                <c:pt idx="549">
                  <c:v>0.25</c:v>
                </c:pt>
                <c:pt idx="550">
                  <c:v>0.25</c:v>
                </c:pt>
                <c:pt idx="551">
                  <c:v>0.25</c:v>
                </c:pt>
                <c:pt idx="552">
                  <c:v>0.25</c:v>
                </c:pt>
                <c:pt idx="553">
                  <c:v>0.25</c:v>
                </c:pt>
                <c:pt idx="554">
                  <c:v>0.25</c:v>
                </c:pt>
                <c:pt idx="555">
                  <c:v>0.25</c:v>
                </c:pt>
                <c:pt idx="556">
                  <c:v>0.25</c:v>
                </c:pt>
                <c:pt idx="557">
                  <c:v>0.25</c:v>
                </c:pt>
                <c:pt idx="558">
                  <c:v>0.25</c:v>
                </c:pt>
                <c:pt idx="559">
                  <c:v>0.25</c:v>
                </c:pt>
                <c:pt idx="560">
                  <c:v>0.25</c:v>
                </c:pt>
                <c:pt idx="561">
                  <c:v>0.25</c:v>
                </c:pt>
                <c:pt idx="562">
                  <c:v>0.25</c:v>
                </c:pt>
                <c:pt idx="563">
                  <c:v>0.25</c:v>
                </c:pt>
                <c:pt idx="564">
                  <c:v>0.25</c:v>
                </c:pt>
                <c:pt idx="565">
                  <c:v>0.25</c:v>
                </c:pt>
                <c:pt idx="566">
                  <c:v>0.25</c:v>
                </c:pt>
                <c:pt idx="567">
                  <c:v>0.25</c:v>
                </c:pt>
                <c:pt idx="568">
                  <c:v>0.25</c:v>
                </c:pt>
                <c:pt idx="569">
                  <c:v>0.25</c:v>
                </c:pt>
                <c:pt idx="570">
                  <c:v>0.25</c:v>
                </c:pt>
                <c:pt idx="571">
                  <c:v>0.25</c:v>
                </c:pt>
                <c:pt idx="572">
                  <c:v>0.25</c:v>
                </c:pt>
                <c:pt idx="573">
                  <c:v>0.25</c:v>
                </c:pt>
                <c:pt idx="574">
                  <c:v>0.25</c:v>
                </c:pt>
                <c:pt idx="575">
                  <c:v>0.25</c:v>
                </c:pt>
                <c:pt idx="576">
                  <c:v>0.25</c:v>
                </c:pt>
                <c:pt idx="577">
                  <c:v>0.25</c:v>
                </c:pt>
                <c:pt idx="578">
                  <c:v>0.25</c:v>
                </c:pt>
                <c:pt idx="579">
                  <c:v>0.25</c:v>
                </c:pt>
                <c:pt idx="580">
                  <c:v>0.25</c:v>
                </c:pt>
                <c:pt idx="581">
                  <c:v>0.25</c:v>
                </c:pt>
                <c:pt idx="582">
                  <c:v>0.25</c:v>
                </c:pt>
                <c:pt idx="583">
                  <c:v>0.25</c:v>
                </c:pt>
                <c:pt idx="584">
                  <c:v>0.25</c:v>
                </c:pt>
                <c:pt idx="585">
                  <c:v>0.25</c:v>
                </c:pt>
                <c:pt idx="586">
                  <c:v>0.25</c:v>
                </c:pt>
                <c:pt idx="587">
                  <c:v>0.25</c:v>
                </c:pt>
                <c:pt idx="588">
                  <c:v>0.25</c:v>
                </c:pt>
                <c:pt idx="589">
                  <c:v>0.25</c:v>
                </c:pt>
                <c:pt idx="590">
                  <c:v>0.25</c:v>
                </c:pt>
                <c:pt idx="591">
                  <c:v>0.25</c:v>
                </c:pt>
                <c:pt idx="592">
                  <c:v>0.25</c:v>
                </c:pt>
                <c:pt idx="593">
                  <c:v>0.25</c:v>
                </c:pt>
                <c:pt idx="594">
                  <c:v>0.25</c:v>
                </c:pt>
                <c:pt idx="595">
                  <c:v>0.25</c:v>
                </c:pt>
                <c:pt idx="596">
                  <c:v>0.25</c:v>
                </c:pt>
                <c:pt idx="597">
                  <c:v>0.25</c:v>
                </c:pt>
                <c:pt idx="598">
                  <c:v>0.25</c:v>
                </c:pt>
                <c:pt idx="599">
                  <c:v>0.25</c:v>
                </c:pt>
                <c:pt idx="600">
                  <c:v>0.25</c:v>
                </c:pt>
                <c:pt idx="601">
                  <c:v>0.25</c:v>
                </c:pt>
                <c:pt idx="602">
                  <c:v>0.25</c:v>
                </c:pt>
                <c:pt idx="603">
                  <c:v>0.25</c:v>
                </c:pt>
                <c:pt idx="604">
                  <c:v>0.25</c:v>
                </c:pt>
                <c:pt idx="605">
                  <c:v>0.25</c:v>
                </c:pt>
                <c:pt idx="606">
                  <c:v>0.25</c:v>
                </c:pt>
                <c:pt idx="607">
                  <c:v>0.25</c:v>
                </c:pt>
                <c:pt idx="608">
                  <c:v>0.25</c:v>
                </c:pt>
                <c:pt idx="609">
                  <c:v>0.25</c:v>
                </c:pt>
                <c:pt idx="610">
                  <c:v>0.25</c:v>
                </c:pt>
                <c:pt idx="611">
                  <c:v>0.25</c:v>
                </c:pt>
                <c:pt idx="612">
                  <c:v>0.25</c:v>
                </c:pt>
                <c:pt idx="613">
                  <c:v>0.25</c:v>
                </c:pt>
                <c:pt idx="614">
                  <c:v>0.25</c:v>
                </c:pt>
                <c:pt idx="615">
                  <c:v>0.25</c:v>
                </c:pt>
                <c:pt idx="616">
                  <c:v>0.25</c:v>
                </c:pt>
                <c:pt idx="617">
                  <c:v>0.25</c:v>
                </c:pt>
                <c:pt idx="618">
                  <c:v>0.25</c:v>
                </c:pt>
                <c:pt idx="619">
                  <c:v>0.25</c:v>
                </c:pt>
                <c:pt idx="620">
                  <c:v>0.25</c:v>
                </c:pt>
                <c:pt idx="621">
                  <c:v>0.25</c:v>
                </c:pt>
                <c:pt idx="622">
                  <c:v>0.25</c:v>
                </c:pt>
                <c:pt idx="623">
                  <c:v>0.25</c:v>
                </c:pt>
                <c:pt idx="624">
                  <c:v>0.25</c:v>
                </c:pt>
                <c:pt idx="625">
                  <c:v>0.25</c:v>
                </c:pt>
                <c:pt idx="626">
                  <c:v>0.25</c:v>
                </c:pt>
                <c:pt idx="627">
                  <c:v>0.25</c:v>
                </c:pt>
                <c:pt idx="628">
                  <c:v>0.25</c:v>
                </c:pt>
                <c:pt idx="629">
                  <c:v>0.25</c:v>
                </c:pt>
                <c:pt idx="630">
                  <c:v>0.25</c:v>
                </c:pt>
                <c:pt idx="631">
                  <c:v>0.25</c:v>
                </c:pt>
                <c:pt idx="632">
                  <c:v>0.25</c:v>
                </c:pt>
                <c:pt idx="633">
                  <c:v>0.25</c:v>
                </c:pt>
                <c:pt idx="634">
                  <c:v>0.25</c:v>
                </c:pt>
                <c:pt idx="635">
                  <c:v>0.25</c:v>
                </c:pt>
                <c:pt idx="636">
                  <c:v>0.25</c:v>
                </c:pt>
                <c:pt idx="637">
                  <c:v>0.25</c:v>
                </c:pt>
                <c:pt idx="638">
                  <c:v>0.25</c:v>
                </c:pt>
                <c:pt idx="639">
                  <c:v>0.25</c:v>
                </c:pt>
                <c:pt idx="640">
                  <c:v>0.25</c:v>
                </c:pt>
                <c:pt idx="641">
                  <c:v>0.25</c:v>
                </c:pt>
                <c:pt idx="642">
                  <c:v>0.25</c:v>
                </c:pt>
                <c:pt idx="643">
                  <c:v>0.25</c:v>
                </c:pt>
                <c:pt idx="644">
                  <c:v>0.25</c:v>
                </c:pt>
                <c:pt idx="645">
                  <c:v>0.25</c:v>
                </c:pt>
                <c:pt idx="646">
                  <c:v>0.25</c:v>
                </c:pt>
                <c:pt idx="647">
                  <c:v>0.25</c:v>
                </c:pt>
                <c:pt idx="648">
                  <c:v>0.25</c:v>
                </c:pt>
                <c:pt idx="649">
                  <c:v>0.25</c:v>
                </c:pt>
                <c:pt idx="650">
                  <c:v>0.25</c:v>
                </c:pt>
                <c:pt idx="651">
                  <c:v>0.25</c:v>
                </c:pt>
                <c:pt idx="652">
                  <c:v>0.25</c:v>
                </c:pt>
                <c:pt idx="653">
                  <c:v>0.25</c:v>
                </c:pt>
                <c:pt idx="654">
                  <c:v>0.25</c:v>
                </c:pt>
                <c:pt idx="655">
                  <c:v>0.25</c:v>
                </c:pt>
                <c:pt idx="656">
                  <c:v>0.25</c:v>
                </c:pt>
                <c:pt idx="657">
                  <c:v>0.25</c:v>
                </c:pt>
                <c:pt idx="658">
                  <c:v>0.25</c:v>
                </c:pt>
                <c:pt idx="659">
                  <c:v>0.25</c:v>
                </c:pt>
                <c:pt idx="660">
                  <c:v>0.25</c:v>
                </c:pt>
                <c:pt idx="661">
                  <c:v>0.25</c:v>
                </c:pt>
                <c:pt idx="662">
                  <c:v>0.25</c:v>
                </c:pt>
                <c:pt idx="663">
                  <c:v>0.25</c:v>
                </c:pt>
                <c:pt idx="664">
                  <c:v>0.25</c:v>
                </c:pt>
                <c:pt idx="665">
                  <c:v>0.25</c:v>
                </c:pt>
                <c:pt idx="666">
                  <c:v>0.25</c:v>
                </c:pt>
                <c:pt idx="667">
                  <c:v>0.25</c:v>
                </c:pt>
                <c:pt idx="668">
                  <c:v>0.25</c:v>
                </c:pt>
                <c:pt idx="669">
                  <c:v>0.25</c:v>
                </c:pt>
                <c:pt idx="670">
                  <c:v>0.25</c:v>
                </c:pt>
                <c:pt idx="671">
                  <c:v>0.25</c:v>
                </c:pt>
                <c:pt idx="672">
                  <c:v>0.25</c:v>
                </c:pt>
                <c:pt idx="673">
                  <c:v>0.25</c:v>
                </c:pt>
                <c:pt idx="674">
                  <c:v>0.25</c:v>
                </c:pt>
                <c:pt idx="675">
                  <c:v>0.25</c:v>
                </c:pt>
                <c:pt idx="676">
                  <c:v>0.25</c:v>
                </c:pt>
                <c:pt idx="677">
                  <c:v>0.25</c:v>
                </c:pt>
                <c:pt idx="678">
                  <c:v>0.25</c:v>
                </c:pt>
                <c:pt idx="679">
                  <c:v>0.25</c:v>
                </c:pt>
                <c:pt idx="680">
                  <c:v>0.25</c:v>
                </c:pt>
                <c:pt idx="681">
                  <c:v>0.25</c:v>
                </c:pt>
                <c:pt idx="682">
                  <c:v>0.25</c:v>
                </c:pt>
                <c:pt idx="683">
                  <c:v>0.25</c:v>
                </c:pt>
                <c:pt idx="684">
                  <c:v>0.25</c:v>
                </c:pt>
                <c:pt idx="685">
                  <c:v>0.25</c:v>
                </c:pt>
                <c:pt idx="686">
                  <c:v>0.25</c:v>
                </c:pt>
                <c:pt idx="687">
                  <c:v>0.25</c:v>
                </c:pt>
                <c:pt idx="688">
                  <c:v>0.25</c:v>
                </c:pt>
                <c:pt idx="689">
                  <c:v>0.25</c:v>
                </c:pt>
                <c:pt idx="690">
                  <c:v>0.25</c:v>
                </c:pt>
                <c:pt idx="691">
                  <c:v>0.25</c:v>
                </c:pt>
                <c:pt idx="692">
                  <c:v>0.25</c:v>
                </c:pt>
                <c:pt idx="693">
                  <c:v>0.25</c:v>
                </c:pt>
                <c:pt idx="694">
                  <c:v>0.25</c:v>
                </c:pt>
                <c:pt idx="695">
                  <c:v>0.25</c:v>
                </c:pt>
                <c:pt idx="696">
                  <c:v>0.25</c:v>
                </c:pt>
                <c:pt idx="697">
                  <c:v>0.25</c:v>
                </c:pt>
                <c:pt idx="698">
                  <c:v>0.25</c:v>
                </c:pt>
                <c:pt idx="699">
                  <c:v>0.25</c:v>
                </c:pt>
                <c:pt idx="700">
                  <c:v>0.25</c:v>
                </c:pt>
                <c:pt idx="701">
                  <c:v>0.25</c:v>
                </c:pt>
                <c:pt idx="702">
                  <c:v>0.25</c:v>
                </c:pt>
                <c:pt idx="703">
                  <c:v>0.25</c:v>
                </c:pt>
                <c:pt idx="704">
                  <c:v>0.25</c:v>
                </c:pt>
                <c:pt idx="705">
                  <c:v>0.25</c:v>
                </c:pt>
                <c:pt idx="706">
                  <c:v>0.25</c:v>
                </c:pt>
                <c:pt idx="707">
                  <c:v>0.25</c:v>
                </c:pt>
                <c:pt idx="708">
                  <c:v>0.25</c:v>
                </c:pt>
                <c:pt idx="709">
                  <c:v>0.25</c:v>
                </c:pt>
                <c:pt idx="710">
                  <c:v>0.25</c:v>
                </c:pt>
                <c:pt idx="711">
                  <c:v>0.25</c:v>
                </c:pt>
                <c:pt idx="712">
                  <c:v>0.25</c:v>
                </c:pt>
                <c:pt idx="713">
                  <c:v>0.25</c:v>
                </c:pt>
                <c:pt idx="714">
                  <c:v>0.25</c:v>
                </c:pt>
                <c:pt idx="715">
                  <c:v>0.25</c:v>
                </c:pt>
                <c:pt idx="716">
                  <c:v>0.25</c:v>
                </c:pt>
                <c:pt idx="717">
                  <c:v>0.25</c:v>
                </c:pt>
                <c:pt idx="718">
                  <c:v>0.25</c:v>
                </c:pt>
                <c:pt idx="719">
                  <c:v>0.25</c:v>
                </c:pt>
                <c:pt idx="720">
                  <c:v>0.25</c:v>
                </c:pt>
                <c:pt idx="721">
                  <c:v>0.25</c:v>
                </c:pt>
                <c:pt idx="722">
                  <c:v>0.25</c:v>
                </c:pt>
                <c:pt idx="723">
                  <c:v>0.25</c:v>
                </c:pt>
                <c:pt idx="724">
                  <c:v>0.25</c:v>
                </c:pt>
                <c:pt idx="725">
                  <c:v>0.25</c:v>
                </c:pt>
                <c:pt idx="726">
                  <c:v>0.25</c:v>
                </c:pt>
                <c:pt idx="727">
                  <c:v>0.25</c:v>
                </c:pt>
                <c:pt idx="728">
                  <c:v>0.25</c:v>
                </c:pt>
                <c:pt idx="729">
                  <c:v>0.25</c:v>
                </c:pt>
                <c:pt idx="730">
                  <c:v>0.25</c:v>
                </c:pt>
                <c:pt idx="731">
                  <c:v>0.25</c:v>
                </c:pt>
                <c:pt idx="732">
                  <c:v>0.25</c:v>
                </c:pt>
                <c:pt idx="733">
                  <c:v>0.25</c:v>
                </c:pt>
                <c:pt idx="734">
                  <c:v>0.25</c:v>
                </c:pt>
                <c:pt idx="735">
                  <c:v>0.25</c:v>
                </c:pt>
                <c:pt idx="736">
                  <c:v>0.25</c:v>
                </c:pt>
                <c:pt idx="737">
                  <c:v>0.25</c:v>
                </c:pt>
                <c:pt idx="738">
                  <c:v>0.25</c:v>
                </c:pt>
                <c:pt idx="739">
                  <c:v>0.25</c:v>
                </c:pt>
                <c:pt idx="740">
                  <c:v>0.25</c:v>
                </c:pt>
                <c:pt idx="741">
                  <c:v>0.25</c:v>
                </c:pt>
                <c:pt idx="742">
                  <c:v>0.25</c:v>
                </c:pt>
                <c:pt idx="743">
                  <c:v>0.25</c:v>
                </c:pt>
                <c:pt idx="744">
                  <c:v>0.25</c:v>
                </c:pt>
                <c:pt idx="745">
                  <c:v>0.25</c:v>
                </c:pt>
                <c:pt idx="746">
                  <c:v>0.25</c:v>
                </c:pt>
                <c:pt idx="747">
                  <c:v>0.25</c:v>
                </c:pt>
                <c:pt idx="748">
                  <c:v>0.25</c:v>
                </c:pt>
                <c:pt idx="749">
                  <c:v>0.25</c:v>
                </c:pt>
                <c:pt idx="750">
                  <c:v>0.25</c:v>
                </c:pt>
                <c:pt idx="751">
                  <c:v>0.25</c:v>
                </c:pt>
                <c:pt idx="752">
                  <c:v>0.25</c:v>
                </c:pt>
                <c:pt idx="753">
                  <c:v>0.25</c:v>
                </c:pt>
                <c:pt idx="754">
                  <c:v>0.25</c:v>
                </c:pt>
                <c:pt idx="755">
                  <c:v>0.25</c:v>
                </c:pt>
                <c:pt idx="756">
                  <c:v>0.25</c:v>
                </c:pt>
                <c:pt idx="757">
                  <c:v>0.25</c:v>
                </c:pt>
                <c:pt idx="758">
                  <c:v>0.25</c:v>
                </c:pt>
                <c:pt idx="759">
                  <c:v>0.25</c:v>
                </c:pt>
                <c:pt idx="760">
                  <c:v>0.25</c:v>
                </c:pt>
                <c:pt idx="761">
                  <c:v>0.25</c:v>
                </c:pt>
                <c:pt idx="762">
                  <c:v>0.25</c:v>
                </c:pt>
                <c:pt idx="763">
                  <c:v>0.25</c:v>
                </c:pt>
                <c:pt idx="764">
                  <c:v>0.25</c:v>
                </c:pt>
                <c:pt idx="765">
                  <c:v>0.25</c:v>
                </c:pt>
                <c:pt idx="766">
                  <c:v>0.25</c:v>
                </c:pt>
                <c:pt idx="767">
                  <c:v>0.25</c:v>
                </c:pt>
                <c:pt idx="768">
                  <c:v>0.25</c:v>
                </c:pt>
                <c:pt idx="769">
                  <c:v>0.25</c:v>
                </c:pt>
                <c:pt idx="770">
                  <c:v>0.25</c:v>
                </c:pt>
                <c:pt idx="771">
                  <c:v>0.25</c:v>
                </c:pt>
                <c:pt idx="772">
                  <c:v>0.25</c:v>
                </c:pt>
                <c:pt idx="773">
                  <c:v>0.25</c:v>
                </c:pt>
                <c:pt idx="774">
                  <c:v>0.25</c:v>
                </c:pt>
                <c:pt idx="775">
                  <c:v>0.25</c:v>
                </c:pt>
                <c:pt idx="776">
                  <c:v>0.25</c:v>
                </c:pt>
                <c:pt idx="777">
                  <c:v>0.25</c:v>
                </c:pt>
                <c:pt idx="778">
                  <c:v>0.25</c:v>
                </c:pt>
                <c:pt idx="779">
                  <c:v>0.25</c:v>
                </c:pt>
                <c:pt idx="780">
                  <c:v>0.25</c:v>
                </c:pt>
                <c:pt idx="781">
                  <c:v>0.25</c:v>
                </c:pt>
                <c:pt idx="782">
                  <c:v>0.25</c:v>
                </c:pt>
                <c:pt idx="783">
                  <c:v>0.25</c:v>
                </c:pt>
                <c:pt idx="784">
                  <c:v>0.25</c:v>
                </c:pt>
                <c:pt idx="785">
                  <c:v>0.25</c:v>
                </c:pt>
                <c:pt idx="786">
                  <c:v>0.25</c:v>
                </c:pt>
                <c:pt idx="787">
                  <c:v>0.25</c:v>
                </c:pt>
                <c:pt idx="788">
                  <c:v>0.25</c:v>
                </c:pt>
                <c:pt idx="789">
                  <c:v>0.25</c:v>
                </c:pt>
                <c:pt idx="790">
                  <c:v>0.25</c:v>
                </c:pt>
                <c:pt idx="791">
                  <c:v>0.25</c:v>
                </c:pt>
                <c:pt idx="792">
                  <c:v>0.25</c:v>
                </c:pt>
                <c:pt idx="793">
                  <c:v>0.25</c:v>
                </c:pt>
                <c:pt idx="794">
                  <c:v>0.25</c:v>
                </c:pt>
                <c:pt idx="795">
                  <c:v>0.25</c:v>
                </c:pt>
                <c:pt idx="796">
                  <c:v>0.25</c:v>
                </c:pt>
                <c:pt idx="797">
                  <c:v>0.25</c:v>
                </c:pt>
                <c:pt idx="798">
                  <c:v>0.25</c:v>
                </c:pt>
                <c:pt idx="799">
                  <c:v>0.25</c:v>
                </c:pt>
                <c:pt idx="800">
                  <c:v>0.25</c:v>
                </c:pt>
                <c:pt idx="801">
                  <c:v>0.25</c:v>
                </c:pt>
                <c:pt idx="802">
                  <c:v>0.25</c:v>
                </c:pt>
                <c:pt idx="803">
                  <c:v>0.25</c:v>
                </c:pt>
                <c:pt idx="804">
                  <c:v>0.25</c:v>
                </c:pt>
                <c:pt idx="805">
                  <c:v>0.25</c:v>
                </c:pt>
                <c:pt idx="806">
                  <c:v>0.5</c:v>
                </c:pt>
                <c:pt idx="807">
                  <c:v>0.5</c:v>
                </c:pt>
                <c:pt idx="808">
                  <c:v>0.5</c:v>
                </c:pt>
                <c:pt idx="809">
                  <c:v>0.5</c:v>
                </c:pt>
                <c:pt idx="810">
                  <c:v>0.5</c:v>
                </c:pt>
                <c:pt idx="811">
                  <c:v>0.5</c:v>
                </c:pt>
                <c:pt idx="812">
                  <c:v>0.5</c:v>
                </c:pt>
                <c:pt idx="813">
                  <c:v>0.5</c:v>
                </c:pt>
                <c:pt idx="814">
                  <c:v>0.5</c:v>
                </c:pt>
                <c:pt idx="815">
                  <c:v>0.5</c:v>
                </c:pt>
                <c:pt idx="816">
                  <c:v>0.5</c:v>
                </c:pt>
                <c:pt idx="817">
                  <c:v>0.5</c:v>
                </c:pt>
                <c:pt idx="818">
                  <c:v>0.5</c:v>
                </c:pt>
                <c:pt idx="819">
                  <c:v>0.5</c:v>
                </c:pt>
                <c:pt idx="820">
                  <c:v>0.5</c:v>
                </c:pt>
                <c:pt idx="821">
                  <c:v>0.5</c:v>
                </c:pt>
                <c:pt idx="822">
                  <c:v>0.5</c:v>
                </c:pt>
                <c:pt idx="823">
                  <c:v>0.5</c:v>
                </c:pt>
                <c:pt idx="824">
                  <c:v>0.5</c:v>
                </c:pt>
                <c:pt idx="825">
                  <c:v>0.5</c:v>
                </c:pt>
                <c:pt idx="826">
                  <c:v>0.5</c:v>
                </c:pt>
                <c:pt idx="827">
                  <c:v>0.5</c:v>
                </c:pt>
                <c:pt idx="828">
                  <c:v>0.5</c:v>
                </c:pt>
                <c:pt idx="829">
                  <c:v>0.5</c:v>
                </c:pt>
                <c:pt idx="830">
                  <c:v>0.5</c:v>
                </c:pt>
                <c:pt idx="831">
                  <c:v>0.5</c:v>
                </c:pt>
                <c:pt idx="832">
                  <c:v>0.5</c:v>
                </c:pt>
                <c:pt idx="833">
                  <c:v>0.5</c:v>
                </c:pt>
                <c:pt idx="834">
                  <c:v>0.5</c:v>
                </c:pt>
                <c:pt idx="835">
                  <c:v>0.5</c:v>
                </c:pt>
                <c:pt idx="836">
                  <c:v>0.5</c:v>
                </c:pt>
                <c:pt idx="837">
                  <c:v>0.5</c:v>
                </c:pt>
                <c:pt idx="838">
                  <c:v>0.5</c:v>
                </c:pt>
                <c:pt idx="839">
                  <c:v>0.5</c:v>
                </c:pt>
                <c:pt idx="840">
                  <c:v>0.5</c:v>
                </c:pt>
                <c:pt idx="841">
                  <c:v>0.5</c:v>
                </c:pt>
                <c:pt idx="842">
                  <c:v>0.5</c:v>
                </c:pt>
                <c:pt idx="843">
                  <c:v>0.5</c:v>
                </c:pt>
                <c:pt idx="844">
                  <c:v>0.5</c:v>
                </c:pt>
                <c:pt idx="845">
                  <c:v>0.5</c:v>
                </c:pt>
                <c:pt idx="846">
                  <c:v>0.5</c:v>
                </c:pt>
                <c:pt idx="847">
                  <c:v>0.5</c:v>
                </c:pt>
                <c:pt idx="848">
                  <c:v>0.5</c:v>
                </c:pt>
                <c:pt idx="849">
                  <c:v>0.5</c:v>
                </c:pt>
                <c:pt idx="850">
                  <c:v>0.5</c:v>
                </c:pt>
                <c:pt idx="851">
                  <c:v>0.5</c:v>
                </c:pt>
                <c:pt idx="852">
                  <c:v>0.5</c:v>
                </c:pt>
                <c:pt idx="853">
                  <c:v>0.5</c:v>
                </c:pt>
                <c:pt idx="854">
                  <c:v>0.5</c:v>
                </c:pt>
                <c:pt idx="855">
                  <c:v>1</c:v>
                </c:pt>
                <c:pt idx="856">
                  <c:v>1</c:v>
                </c:pt>
                <c:pt idx="857">
                  <c:v>1</c:v>
                </c:pt>
                <c:pt idx="858">
                  <c:v>1</c:v>
                </c:pt>
                <c:pt idx="859">
                  <c:v>1</c:v>
                </c:pt>
                <c:pt idx="860">
                  <c:v>1</c:v>
                </c:pt>
                <c:pt idx="861">
                  <c:v>1</c:v>
                </c:pt>
                <c:pt idx="862">
                  <c:v>1</c:v>
                </c:pt>
                <c:pt idx="863">
                  <c:v>1</c:v>
                </c:pt>
                <c:pt idx="864">
                  <c:v>1</c:v>
                </c:pt>
                <c:pt idx="865">
                  <c:v>1</c:v>
                </c:pt>
                <c:pt idx="866">
                  <c:v>1</c:v>
                </c:pt>
                <c:pt idx="867">
                  <c:v>1</c:v>
                </c:pt>
                <c:pt idx="868">
                  <c:v>1</c:v>
                </c:pt>
                <c:pt idx="869">
                  <c:v>1</c:v>
                </c:pt>
                <c:pt idx="870">
                  <c:v>1</c:v>
                </c:pt>
                <c:pt idx="871">
                  <c:v>1</c:v>
                </c:pt>
                <c:pt idx="872">
                  <c:v>1</c:v>
                </c:pt>
                <c:pt idx="873">
                  <c:v>1</c:v>
                </c:pt>
                <c:pt idx="874">
                  <c:v>1</c:v>
                </c:pt>
                <c:pt idx="875">
                  <c:v>1</c:v>
                </c:pt>
                <c:pt idx="876">
                  <c:v>1</c:v>
                </c:pt>
                <c:pt idx="877">
                  <c:v>1</c:v>
                </c:pt>
                <c:pt idx="878">
                  <c:v>1</c:v>
                </c:pt>
                <c:pt idx="879">
                  <c:v>1</c:v>
                </c:pt>
                <c:pt idx="880">
                  <c:v>1</c:v>
                </c:pt>
                <c:pt idx="881">
                  <c:v>1</c:v>
                </c:pt>
                <c:pt idx="882">
                  <c:v>1</c:v>
                </c:pt>
                <c:pt idx="883">
                  <c:v>1</c:v>
                </c:pt>
                <c:pt idx="884">
                  <c:v>1</c:v>
                </c:pt>
                <c:pt idx="885">
                  <c:v>1</c:v>
                </c:pt>
                <c:pt idx="886">
                  <c:v>1</c:v>
                </c:pt>
                <c:pt idx="887">
                  <c:v>1</c:v>
                </c:pt>
                <c:pt idx="888">
                  <c:v>1</c:v>
                </c:pt>
                <c:pt idx="889">
                  <c:v>1</c:v>
                </c:pt>
                <c:pt idx="890">
                  <c:v>1</c:v>
                </c:pt>
                <c:pt idx="891">
                  <c:v>1</c:v>
                </c:pt>
                <c:pt idx="892">
                  <c:v>1</c:v>
                </c:pt>
                <c:pt idx="893">
                  <c:v>1</c:v>
                </c:pt>
                <c:pt idx="894">
                  <c:v>1</c:v>
                </c:pt>
                <c:pt idx="895">
                  <c:v>1</c:v>
                </c:pt>
                <c:pt idx="896">
                  <c:v>1</c:v>
                </c:pt>
                <c:pt idx="897">
                  <c:v>1.75</c:v>
                </c:pt>
                <c:pt idx="898">
                  <c:v>1.75</c:v>
                </c:pt>
                <c:pt idx="899">
                  <c:v>1.75</c:v>
                </c:pt>
                <c:pt idx="900">
                  <c:v>1.75</c:v>
                </c:pt>
                <c:pt idx="901">
                  <c:v>1.75</c:v>
                </c:pt>
                <c:pt idx="902">
                  <c:v>1.75</c:v>
                </c:pt>
                <c:pt idx="903">
                  <c:v>1.75</c:v>
                </c:pt>
                <c:pt idx="904">
                  <c:v>1.75</c:v>
                </c:pt>
                <c:pt idx="905">
                  <c:v>1.75</c:v>
                </c:pt>
                <c:pt idx="906">
                  <c:v>1.75</c:v>
                </c:pt>
                <c:pt idx="907">
                  <c:v>1.75</c:v>
                </c:pt>
                <c:pt idx="908">
                  <c:v>1.75</c:v>
                </c:pt>
                <c:pt idx="909">
                  <c:v>1.75</c:v>
                </c:pt>
                <c:pt idx="910">
                  <c:v>1.75</c:v>
                </c:pt>
                <c:pt idx="911">
                  <c:v>1.75</c:v>
                </c:pt>
                <c:pt idx="912">
                  <c:v>1.75</c:v>
                </c:pt>
                <c:pt idx="913">
                  <c:v>1.75</c:v>
                </c:pt>
                <c:pt idx="914">
                  <c:v>1.75</c:v>
                </c:pt>
                <c:pt idx="915">
                  <c:v>1.75</c:v>
                </c:pt>
                <c:pt idx="916">
                  <c:v>1.75</c:v>
                </c:pt>
                <c:pt idx="917">
                  <c:v>1.75</c:v>
                </c:pt>
                <c:pt idx="918">
                  <c:v>1.75</c:v>
                </c:pt>
                <c:pt idx="919">
                  <c:v>1.75</c:v>
                </c:pt>
                <c:pt idx="920">
                  <c:v>1.75</c:v>
                </c:pt>
                <c:pt idx="921">
                  <c:v>1.75</c:v>
                </c:pt>
                <c:pt idx="922">
                  <c:v>1.75</c:v>
                </c:pt>
                <c:pt idx="923">
                  <c:v>1.75</c:v>
                </c:pt>
                <c:pt idx="924">
                  <c:v>1.75</c:v>
                </c:pt>
                <c:pt idx="925">
                  <c:v>1.75</c:v>
                </c:pt>
                <c:pt idx="926">
                  <c:v>1.75</c:v>
                </c:pt>
                <c:pt idx="927">
                  <c:v>1.75</c:v>
                </c:pt>
                <c:pt idx="928">
                  <c:v>1.75</c:v>
                </c:pt>
                <c:pt idx="929">
                  <c:v>1.75</c:v>
                </c:pt>
                <c:pt idx="930">
                  <c:v>1.75</c:v>
                </c:pt>
                <c:pt idx="931">
                  <c:v>1.75</c:v>
                </c:pt>
                <c:pt idx="932">
                  <c:v>1.75</c:v>
                </c:pt>
                <c:pt idx="933">
                  <c:v>1.75</c:v>
                </c:pt>
                <c:pt idx="934">
                  <c:v>1.75</c:v>
                </c:pt>
                <c:pt idx="935">
                  <c:v>1.75</c:v>
                </c:pt>
                <c:pt idx="936">
                  <c:v>1.75</c:v>
                </c:pt>
                <c:pt idx="937">
                  <c:v>1.75</c:v>
                </c:pt>
                <c:pt idx="938">
                  <c:v>1.75</c:v>
                </c:pt>
                <c:pt idx="939">
                  <c:v>2.5</c:v>
                </c:pt>
                <c:pt idx="940">
                  <c:v>2.5</c:v>
                </c:pt>
                <c:pt idx="941">
                  <c:v>2.5</c:v>
                </c:pt>
                <c:pt idx="942">
                  <c:v>2.5</c:v>
                </c:pt>
                <c:pt idx="943">
                  <c:v>2.5</c:v>
                </c:pt>
                <c:pt idx="944">
                  <c:v>2.5</c:v>
                </c:pt>
                <c:pt idx="945">
                  <c:v>2.5</c:v>
                </c:pt>
                <c:pt idx="946">
                  <c:v>2.5</c:v>
                </c:pt>
                <c:pt idx="947">
                  <c:v>2.5</c:v>
                </c:pt>
                <c:pt idx="948">
                  <c:v>2.5</c:v>
                </c:pt>
                <c:pt idx="949">
                  <c:v>2.5</c:v>
                </c:pt>
                <c:pt idx="950">
                  <c:v>2.5</c:v>
                </c:pt>
                <c:pt idx="951">
                  <c:v>2.5</c:v>
                </c:pt>
                <c:pt idx="952">
                  <c:v>2.5</c:v>
                </c:pt>
                <c:pt idx="953">
                  <c:v>2.5</c:v>
                </c:pt>
                <c:pt idx="954">
                  <c:v>2.5</c:v>
                </c:pt>
                <c:pt idx="955">
                  <c:v>2.5</c:v>
                </c:pt>
                <c:pt idx="956">
                  <c:v>2.5</c:v>
                </c:pt>
                <c:pt idx="957">
                  <c:v>2.5</c:v>
                </c:pt>
                <c:pt idx="958">
                  <c:v>2.5</c:v>
                </c:pt>
                <c:pt idx="959">
                  <c:v>2.5</c:v>
                </c:pt>
                <c:pt idx="960">
                  <c:v>2.5</c:v>
                </c:pt>
                <c:pt idx="961">
                  <c:v>2.5</c:v>
                </c:pt>
                <c:pt idx="962">
                  <c:v>2.5</c:v>
                </c:pt>
                <c:pt idx="963">
                  <c:v>2.5</c:v>
                </c:pt>
                <c:pt idx="964">
                  <c:v>2.5</c:v>
                </c:pt>
                <c:pt idx="965">
                  <c:v>2.5</c:v>
                </c:pt>
                <c:pt idx="966">
                  <c:v>2.5</c:v>
                </c:pt>
                <c:pt idx="967">
                  <c:v>2.5</c:v>
                </c:pt>
                <c:pt idx="968">
                  <c:v>2.5</c:v>
                </c:pt>
                <c:pt idx="969">
                  <c:v>2.5</c:v>
                </c:pt>
                <c:pt idx="970">
                  <c:v>2.5</c:v>
                </c:pt>
                <c:pt idx="971">
                  <c:v>2.5</c:v>
                </c:pt>
                <c:pt idx="972">
                  <c:v>2.5</c:v>
                </c:pt>
                <c:pt idx="973">
                  <c:v>2.5</c:v>
                </c:pt>
                <c:pt idx="974">
                  <c:v>2.5</c:v>
                </c:pt>
                <c:pt idx="975">
                  <c:v>2.5</c:v>
                </c:pt>
                <c:pt idx="976">
                  <c:v>2.5</c:v>
                </c:pt>
                <c:pt idx="977">
                  <c:v>2.5</c:v>
                </c:pt>
                <c:pt idx="978">
                  <c:v>2.5</c:v>
                </c:pt>
                <c:pt idx="979">
                  <c:v>2.5</c:v>
                </c:pt>
                <c:pt idx="980">
                  <c:v>2.5</c:v>
                </c:pt>
                <c:pt idx="981">
                  <c:v>2.5</c:v>
                </c:pt>
                <c:pt idx="982">
                  <c:v>2.5</c:v>
                </c:pt>
                <c:pt idx="983">
                  <c:v>2.5</c:v>
                </c:pt>
                <c:pt idx="984">
                  <c:v>2.5</c:v>
                </c:pt>
                <c:pt idx="985">
                  <c:v>2.5</c:v>
                </c:pt>
                <c:pt idx="986">
                  <c:v>2.5</c:v>
                </c:pt>
                <c:pt idx="987">
                  <c:v>2.5</c:v>
                </c:pt>
                <c:pt idx="988">
                  <c:v>2.5</c:v>
                </c:pt>
                <c:pt idx="989">
                  <c:v>2.5</c:v>
                </c:pt>
                <c:pt idx="990">
                  <c:v>2.5</c:v>
                </c:pt>
                <c:pt idx="991">
                  <c:v>2.5</c:v>
                </c:pt>
                <c:pt idx="992">
                  <c:v>2.5</c:v>
                </c:pt>
                <c:pt idx="993">
                  <c:v>2.5</c:v>
                </c:pt>
                <c:pt idx="994">
                  <c:v>2.5</c:v>
                </c:pt>
                <c:pt idx="995">
                  <c:v>3.25</c:v>
                </c:pt>
                <c:pt idx="996">
                  <c:v>3.25</c:v>
                </c:pt>
                <c:pt idx="997">
                  <c:v>3.25</c:v>
                </c:pt>
                <c:pt idx="998">
                  <c:v>3.25</c:v>
                </c:pt>
                <c:pt idx="999">
                  <c:v>3.25</c:v>
                </c:pt>
                <c:pt idx="1000">
                  <c:v>3.25</c:v>
                </c:pt>
                <c:pt idx="1001">
                  <c:v>3.25</c:v>
                </c:pt>
                <c:pt idx="1002">
                  <c:v>3.25</c:v>
                </c:pt>
                <c:pt idx="1003">
                  <c:v>3.25</c:v>
                </c:pt>
                <c:pt idx="1004">
                  <c:v>3.25</c:v>
                </c:pt>
                <c:pt idx="1005">
                  <c:v>3.25</c:v>
                </c:pt>
                <c:pt idx="1006">
                  <c:v>3.25</c:v>
                </c:pt>
                <c:pt idx="1007">
                  <c:v>3.25</c:v>
                </c:pt>
                <c:pt idx="1008">
                  <c:v>3.25</c:v>
                </c:pt>
                <c:pt idx="1009">
                  <c:v>3.25</c:v>
                </c:pt>
                <c:pt idx="1010">
                  <c:v>3.25</c:v>
                </c:pt>
                <c:pt idx="1011">
                  <c:v>3.25</c:v>
                </c:pt>
                <c:pt idx="1012">
                  <c:v>3.25</c:v>
                </c:pt>
                <c:pt idx="1013">
                  <c:v>3.25</c:v>
                </c:pt>
                <c:pt idx="1014">
                  <c:v>3.25</c:v>
                </c:pt>
                <c:pt idx="1015">
                  <c:v>3.25</c:v>
                </c:pt>
                <c:pt idx="1016">
                  <c:v>3.25</c:v>
                </c:pt>
                <c:pt idx="1017">
                  <c:v>3.25</c:v>
                </c:pt>
                <c:pt idx="1018">
                  <c:v>3.25</c:v>
                </c:pt>
                <c:pt idx="1019">
                  <c:v>3.25</c:v>
                </c:pt>
                <c:pt idx="1020">
                  <c:v>3.25</c:v>
                </c:pt>
                <c:pt idx="1021">
                  <c:v>3.25</c:v>
                </c:pt>
                <c:pt idx="1022">
                  <c:v>3.25</c:v>
                </c:pt>
                <c:pt idx="1023">
                  <c:v>3.25</c:v>
                </c:pt>
                <c:pt idx="1024">
                  <c:v>3.25</c:v>
                </c:pt>
                <c:pt idx="1025">
                  <c:v>3.25</c:v>
                </c:pt>
                <c:pt idx="1026">
                  <c:v>3.25</c:v>
                </c:pt>
                <c:pt idx="1027">
                  <c:v>3.25</c:v>
                </c:pt>
                <c:pt idx="1028">
                  <c:v>3.25</c:v>
                </c:pt>
                <c:pt idx="1029">
                  <c:v>3.25</c:v>
                </c:pt>
                <c:pt idx="1030">
                  <c:v>3.25</c:v>
                </c:pt>
                <c:pt idx="1031">
                  <c:v>3.25</c:v>
                </c:pt>
                <c:pt idx="1032">
                  <c:v>3.25</c:v>
                </c:pt>
                <c:pt idx="1033">
                  <c:v>3.25</c:v>
                </c:pt>
                <c:pt idx="1034">
                  <c:v>3.25</c:v>
                </c:pt>
                <c:pt idx="1035">
                  <c:v>3.25</c:v>
                </c:pt>
                <c:pt idx="1036">
                  <c:v>3.25</c:v>
                </c:pt>
                <c:pt idx="1037">
                  <c:v>4</c:v>
                </c:pt>
                <c:pt idx="1038">
                  <c:v>4</c:v>
                </c:pt>
                <c:pt idx="1039">
                  <c:v>4</c:v>
                </c:pt>
                <c:pt idx="1040">
                  <c:v>4</c:v>
                </c:pt>
                <c:pt idx="1041">
                  <c:v>4</c:v>
                </c:pt>
                <c:pt idx="1042">
                  <c:v>4</c:v>
                </c:pt>
                <c:pt idx="1043">
                  <c:v>4</c:v>
                </c:pt>
                <c:pt idx="1044">
                  <c:v>4</c:v>
                </c:pt>
                <c:pt idx="1045">
                  <c:v>4</c:v>
                </c:pt>
                <c:pt idx="1046">
                  <c:v>4</c:v>
                </c:pt>
                <c:pt idx="1047">
                  <c:v>4</c:v>
                </c:pt>
                <c:pt idx="1048">
                  <c:v>4</c:v>
                </c:pt>
                <c:pt idx="1049">
                  <c:v>4</c:v>
                </c:pt>
                <c:pt idx="1050">
                  <c:v>4</c:v>
                </c:pt>
                <c:pt idx="1051">
                  <c:v>4</c:v>
                </c:pt>
                <c:pt idx="1052">
                  <c:v>4</c:v>
                </c:pt>
                <c:pt idx="1053">
                  <c:v>4</c:v>
                </c:pt>
                <c:pt idx="1054">
                  <c:v>4</c:v>
                </c:pt>
                <c:pt idx="1055">
                  <c:v>4</c:v>
                </c:pt>
                <c:pt idx="1056">
                  <c:v>4</c:v>
                </c:pt>
                <c:pt idx="1057">
                  <c:v>4</c:v>
                </c:pt>
                <c:pt idx="1058">
                  <c:v>4</c:v>
                </c:pt>
                <c:pt idx="1059">
                  <c:v>4</c:v>
                </c:pt>
                <c:pt idx="1060">
                  <c:v>4</c:v>
                </c:pt>
                <c:pt idx="1061">
                  <c:v>4</c:v>
                </c:pt>
                <c:pt idx="1062">
                  <c:v>4</c:v>
                </c:pt>
                <c:pt idx="1063">
                  <c:v>4</c:v>
                </c:pt>
                <c:pt idx="1064">
                  <c:v>4</c:v>
                </c:pt>
                <c:pt idx="1065">
                  <c:v>4</c:v>
                </c:pt>
                <c:pt idx="1066">
                  <c:v>4</c:v>
                </c:pt>
                <c:pt idx="1067">
                  <c:v>4</c:v>
                </c:pt>
                <c:pt idx="1068">
                  <c:v>4</c:v>
                </c:pt>
                <c:pt idx="1069">
                  <c:v>4</c:v>
                </c:pt>
                <c:pt idx="1070">
                  <c:v>4</c:v>
                </c:pt>
                <c:pt idx="1071">
                  <c:v>4</c:v>
                </c:pt>
                <c:pt idx="1072">
                  <c:v>4</c:v>
                </c:pt>
                <c:pt idx="1073">
                  <c:v>4</c:v>
                </c:pt>
                <c:pt idx="1074">
                  <c:v>4</c:v>
                </c:pt>
                <c:pt idx="1075">
                  <c:v>4</c:v>
                </c:pt>
                <c:pt idx="1076">
                  <c:v>4</c:v>
                </c:pt>
                <c:pt idx="1077">
                  <c:v>4</c:v>
                </c:pt>
                <c:pt idx="1078">
                  <c:v>4</c:v>
                </c:pt>
                <c:pt idx="1079">
                  <c:v>4.5</c:v>
                </c:pt>
                <c:pt idx="1080">
                  <c:v>4.5</c:v>
                </c:pt>
                <c:pt idx="1081">
                  <c:v>4.5</c:v>
                </c:pt>
                <c:pt idx="1082">
                  <c:v>4.5</c:v>
                </c:pt>
                <c:pt idx="1083">
                  <c:v>4.5</c:v>
                </c:pt>
                <c:pt idx="1084">
                  <c:v>4.5</c:v>
                </c:pt>
                <c:pt idx="1085">
                  <c:v>4.5</c:v>
                </c:pt>
                <c:pt idx="1086">
                  <c:v>4.5</c:v>
                </c:pt>
                <c:pt idx="1087">
                  <c:v>4.5</c:v>
                </c:pt>
                <c:pt idx="1088">
                  <c:v>4.5</c:v>
                </c:pt>
                <c:pt idx="1089">
                  <c:v>4.5</c:v>
                </c:pt>
                <c:pt idx="1090">
                  <c:v>4.5</c:v>
                </c:pt>
                <c:pt idx="1091">
                  <c:v>4.5</c:v>
                </c:pt>
                <c:pt idx="1092">
                  <c:v>4.5</c:v>
                </c:pt>
                <c:pt idx="1093">
                  <c:v>4.5</c:v>
                </c:pt>
                <c:pt idx="1094">
                  <c:v>4.5</c:v>
                </c:pt>
                <c:pt idx="1095">
                  <c:v>4.5</c:v>
                </c:pt>
                <c:pt idx="1096">
                  <c:v>4.5</c:v>
                </c:pt>
                <c:pt idx="1097">
                  <c:v>4.5</c:v>
                </c:pt>
                <c:pt idx="1098">
                  <c:v>4.5</c:v>
                </c:pt>
                <c:pt idx="1099">
                  <c:v>4.5</c:v>
                </c:pt>
                <c:pt idx="1100">
                  <c:v>4.5</c:v>
                </c:pt>
                <c:pt idx="1101">
                  <c:v>4.5</c:v>
                </c:pt>
                <c:pt idx="1102">
                  <c:v>4.5</c:v>
                </c:pt>
                <c:pt idx="1103">
                  <c:v>4.5</c:v>
                </c:pt>
                <c:pt idx="1104">
                  <c:v>4.5</c:v>
                </c:pt>
                <c:pt idx="1105">
                  <c:v>4.5</c:v>
                </c:pt>
                <c:pt idx="1106">
                  <c:v>4.5</c:v>
                </c:pt>
                <c:pt idx="1107">
                  <c:v>4.5</c:v>
                </c:pt>
                <c:pt idx="1108">
                  <c:v>4.5</c:v>
                </c:pt>
                <c:pt idx="1109">
                  <c:v>4.5</c:v>
                </c:pt>
                <c:pt idx="1110">
                  <c:v>4.5</c:v>
                </c:pt>
                <c:pt idx="1111">
                  <c:v>4.5</c:v>
                </c:pt>
                <c:pt idx="1112">
                  <c:v>4.5</c:v>
                </c:pt>
                <c:pt idx="1113">
                  <c:v>4.5</c:v>
                </c:pt>
                <c:pt idx="1114">
                  <c:v>4.5</c:v>
                </c:pt>
                <c:pt idx="1115">
                  <c:v>4.5</c:v>
                </c:pt>
                <c:pt idx="1116">
                  <c:v>4.5</c:v>
                </c:pt>
                <c:pt idx="1117">
                  <c:v>4.5</c:v>
                </c:pt>
                <c:pt idx="1118">
                  <c:v>4.5</c:v>
                </c:pt>
                <c:pt idx="1119">
                  <c:v>4.5</c:v>
                </c:pt>
                <c:pt idx="1120">
                  <c:v>4.5</c:v>
                </c:pt>
                <c:pt idx="1121">
                  <c:v>4.5</c:v>
                </c:pt>
                <c:pt idx="1122">
                  <c:v>4.5</c:v>
                </c:pt>
                <c:pt idx="1123">
                  <c:v>4.5</c:v>
                </c:pt>
                <c:pt idx="1124">
                  <c:v>4.5</c:v>
                </c:pt>
                <c:pt idx="1125">
                  <c:v>4.5</c:v>
                </c:pt>
                <c:pt idx="1126">
                  <c:v>4.5</c:v>
                </c:pt>
                <c:pt idx="1127">
                  <c:v>4.5</c:v>
                </c:pt>
                <c:pt idx="1128">
                  <c:v>4.75</c:v>
                </c:pt>
                <c:pt idx="1129">
                  <c:v>4.75</c:v>
                </c:pt>
                <c:pt idx="1130">
                  <c:v>4.75</c:v>
                </c:pt>
                <c:pt idx="1131">
                  <c:v>4.75</c:v>
                </c:pt>
                <c:pt idx="1132">
                  <c:v>4.75</c:v>
                </c:pt>
                <c:pt idx="1133">
                  <c:v>4.75</c:v>
                </c:pt>
                <c:pt idx="1134">
                  <c:v>4.75</c:v>
                </c:pt>
                <c:pt idx="1135">
                  <c:v>4.75</c:v>
                </c:pt>
                <c:pt idx="1136">
                  <c:v>4.75</c:v>
                </c:pt>
                <c:pt idx="1137">
                  <c:v>4.75</c:v>
                </c:pt>
                <c:pt idx="1138">
                  <c:v>4.75</c:v>
                </c:pt>
                <c:pt idx="1139">
                  <c:v>4.75</c:v>
                </c:pt>
                <c:pt idx="1140">
                  <c:v>4.75</c:v>
                </c:pt>
                <c:pt idx="1141">
                  <c:v>4.75</c:v>
                </c:pt>
                <c:pt idx="1142">
                  <c:v>4.75</c:v>
                </c:pt>
                <c:pt idx="1143">
                  <c:v>4.75</c:v>
                </c:pt>
                <c:pt idx="1144">
                  <c:v>4.75</c:v>
                </c:pt>
                <c:pt idx="1145">
                  <c:v>4.75</c:v>
                </c:pt>
                <c:pt idx="1146">
                  <c:v>4.75</c:v>
                </c:pt>
                <c:pt idx="1147">
                  <c:v>4.75</c:v>
                </c:pt>
                <c:pt idx="1148">
                  <c:v>4.75</c:v>
                </c:pt>
                <c:pt idx="1149">
                  <c:v>4.75</c:v>
                </c:pt>
                <c:pt idx="1150">
                  <c:v>4.75</c:v>
                </c:pt>
                <c:pt idx="1151">
                  <c:v>4.75</c:v>
                </c:pt>
                <c:pt idx="1152">
                  <c:v>4.75</c:v>
                </c:pt>
                <c:pt idx="1153">
                  <c:v>4.75</c:v>
                </c:pt>
                <c:pt idx="1154">
                  <c:v>4.75</c:v>
                </c:pt>
                <c:pt idx="1155">
                  <c:v>4.75</c:v>
                </c:pt>
                <c:pt idx="1156">
                  <c:v>4.75</c:v>
                </c:pt>
                <c:pt idx="1157">
                  <c:v>4.75</c:v>
                </c:pt>
                <c:pt idx="1158">
                  <c:v>4.75</c:v>
                </c:pt>
                <c:pt idx="1159">
                  <c:v>4.75</c:v>
                </c:pt>
                <c:pt idx="1160">
                  <c:v>4.75</c:v>
                </c:pt>
                <c:pt idx="1161">
                  <c:v>4.75</c:v>
                </c:pt>
                <c:pt idx="1162">
                  <c:v>4.75</c:v>
                </c:pt>
                <c:pt idx="1163">
                  <c:v>4.75</c:v>
                </c:pt>
                <c:pt idx="1164">
                  <c:v>4.75</c:v>
                </c:pt>
                <c:pt idx="1165">
                  <c:v>4.75</c:v>
                </c:pt>
                <c:pt idx="1166">
                  <c:v>4.75</c:v>
                </c:pt>
                <c:pt idx="1167">
                  <c:v>4.75</c:v>
                </c:pt>
                <c:pt idx="1168">
                  <c:v>4.75</c:v>
                </c:pt>
                <c:pt idx="1169">
                  <c:v>4.75</c:v>
                </c:pt>
                <c:pt idx="1170">
                  <c:v>4.75</c:v>
                </c:pt>
                <c:pt idx="1171">
                  <c:v>4.75</c:v>
                </c:pt>
                <c:pt idx="1172">
                  <c:v>4.75</c:v>
                </c:pt>
                <c:pt idx="1173">
                  <c:v>4.75</c:v>
                </c:pt>
                <c:pt idx="1174">
                  <c:v>4.75</c:v>
                </c:pt>
                <c:pt idx="1175">
                  <c:v>4.75</c:v>
                </c:pt>
                <c:pt idx="1176">
                  <c:v>4.75</c:v>
                </c:pt>
                <c:pt idx="1177">
                  <c:v>5</c:v>
                </c:pt>
                <c:pt idx="1178">
                  <c:v>5</c:v>
                </c:pt>
                <c:pt idx="1179">
                  <c:v>5</c:v>
                </c:pt>
                <c:pt idx="1180">
                  <c:v>5</c:v>
                </c:pt>
                <c:pt idx="1181">
                  <c:v>5</c:v>
                </c:pt>
                <c:pt idx="1182">
                  <c:v>5</c:v>
                </c:pt>
                <c:pt idx="1183">
                  <c:v>5</c:v>
                </c:pt>
                <c:pt idx="1184">
                  <c:v>5</c:v>
                </c:pt>
                <c:pt idx="1185">
                  <c:v>5</c:v>
                </c:pt>
                <c:pt idx="1186">
                  <c:v>5</c:v>
                </c:pt>
                <c:pt idx="1187">
                  <c:v>5</c:v>
                </c:pt>
                <c:pt idx="1188">
                  <c:v>5</c:v>
                </c:pt>
                <c:pt idx="1189">
                  <c:v>5</c:v>
                </c:pt>
                <c:pt idx="1190">
                  <c:v>5</c:v>
                </c:pt>
                <c:pt idx="1191">
                  <c:v>5</c:v>
                </c:pt>
                <c:pt idx="1192">
                  <c:v>5</c:v>
                </c:pt>
                <c:pt idx="1193">
                  <c:v>5</c:v>
                </c:pt>
                <c:pt idx="1194">
                  <c:v>5</c:v>
                </c:pt>
                <c:pt idx="1195">
                  <c:v>5</c:v>
                </c:pt>
                <c:pt idx="1196">
                  <c:v>5</c:v>
                </c:pt>
                <c:pt idx="1197">
                  <c:v>5</c:v>
                </c:pt>
                <c:pt idx="1198">
                  <c:v>5</c:v>
                </c:pt>
                <c:pt idx="1199">
                  <c:v>5</c:v>
                </c:pt>
                <c:pt idx="1200">
                  <c:v>5</c:v>
                </c:pt>
                <c:pt idx="1201">
                  <c:v>5</c:v>
                </c:pt>
                <c:pt idx="1202">
                  <c:v>5</c:v>
                </c:pt>
                <c:pt idx="1203">
                  <c:v>5</c:v>
                </c:pt>
                <c:pt idx="1204">
                  <c:v>5</c:v>
                </c:pt>
                <c:pt idx="1205">
                  <c:v>5</c:v>
                </c:pt>
                <c:pt idx="1206">
                  <c:v>5</c:v>
                </c:pt>
                <c:pt idx="1207">
                  <c:v>5</c:v>
                </c:pt>
                <c:pt idx="1208">
                  <c:v>5</c:v>
                </c:pt>
                <c:pt idx="1209">
                  <c:v>5</c:v>
                </c:pt>
                <c:pt idx="1210">
                  <c:v>5</c:v>
                </c:pt>
                <c:pt idx="1211">
                  <c:v>5</c:v>
                </c:pt>
                <c:pt idx="1212">
                  <c:v>5</c:v>
                </c:pt>
                <c:pt idx="1213">
                  <c:v>5</c:v>
                </c:pt>
                <c:pt idx="1214">
                  <c:v>5</c:v>
                </c:pt>
                <c:pt idx="1215">
                  <c:v>5</c:v>
                </c:pt>
                <c:pt idx="1216">
                  <c:v>5</c:v>
                </c:pt>
                <c:pt idx="1217">
                  <c:v>5</c:v>
                </c:pt>
                <c:pt idx="1218">
                  <c:v>5</c:v>
                </c:pt>
                <c:pt idx="1219">
                  <c:v>5.25</c:v>
                </c:pt>
                <c:pt idx="1220">
                  <c:v>5.25</c:v>
                </c:pt>
                <c:pt idx="1221">
                  <c:v>5.25</c:v>
                </c:pt>
                <c:pt idx="1222">
                  <c:v>5.25</c:v>
                </c:pt>
                <c:pt idx="1223">
                  <c:v>5.25</c:v>
                </c:pt>
                <c:pt idx="1224">
                  <c:v>5.25</c:v>
                </c:pt>
                <c:pt idx="1225">
                  <c:v>5.25</c:v>
                </c:pt>
                <c:pt idx="1226">
                  <c:v>5.25</c:v>
                </c:pt>
                <c:pt idx="1227">
                  <c:v>5.25</c:v>
                </c:pt>
                <c:pt idx="1228">
                  <c:v>5.25</c:v>
                </c:pt>
                <c:pt idx="1229">
                  <c:v>5.25</c:v>
                </c:pt>
                <c:pt idx="1230">
                  <c:v>5.25</c:v>
                </c:pt>
                <c:pt idx="1231">
                  <c:v>5.25</c:v>
                </c:pt>
                <c:pt idx="1232">
                  <c:v>5.25</c:v>
                </c:pt>
                <c:pt idx="1233">
                  <c:v>5.25</c:v>
                </c:pt>
                <c:pt idx="1234">
                  <c:v>5.25</c:v>
                </c:pt>
                <c:pt idx="1235">
                  <c:v>5.25</c:v>
                </c:pt>
                <c:pt idx="1236">
                  <c:v>5.25</c:v>
                </c:pt>
                <c:pt idx="1237">
                  <c:v>5.25</c:v>
                </c:pt>
                <c:pt idx="1238">
                  <c:v>5.25</c:v>
                </c:pt>
                <c:pt idx="1239">
                  <c:v>5.25</c:v>
                </c:pt>
                <c:pt idx="1240">
                  <c:v>5.25</c:v>
                </c:pt>
                <c:pt idx="1241">
                  <c:v>5.25</c:v>
                </c:pt>
                <c:pt idx="1242">
                  <c:v>5.25</c:v>
                </c:pt>
                <c:pt idx="1243">
                  <c:v>5.25</c:v>
                </c:pt>
                <c:pt idx="1244">
                  <c:v>5.25</c:v>
                </c:pt>
                <c:pt idx="1245">
                  <c:v>5.25</c:v>
                </c:pt>
                <c:pt idx="1246">
                  <c:v>5.25</c:v>
                </c:pt>
                <c:pt idx="1247">
                  <c:v>5.25</c:v>
                </c:pt>
                <c:pt idx="1248">
                  <c:v>5.25</c:v>
                </c:pt>
                <c:pt idx="1249">
                  <c:v>5.25</c:v>
                </c:pt>
                <c:pt idx="1250">
                  <c:v>5.25</c:v>
                </c:pt>
                <c:pt idx="1251">
                  <c:v>5.25</c:v>
                </c:pt>
                <c:pt idx="1252">
                  <c:v>5.25</c:v>
                </c:pt>
                <c:pt idx="1253">
                  <c:v>5.25</c:v>
                </c:pt>
                <c:pt idx="1254">
                  <c:v>5.25</c:v>
                </c:pt>
                <c:pt idx="1255">
                  <c:v>5.25</c:v>
                </c:pt>
                <c:pt idx="1256">
                  <c:v>5.25</c:v>
                </c:pt>
                <c:pt idx="1257">
                  <c:v>5.25</c:v>
                </c:pt>
                <c:pt idx="1258">
                  <c:v>5.25</c:v>
                </c:pt>
                <c:pt idx="1259">
                  <c:v>5.25</c:v>
                </c:pt>
                <c:pt idx="1260">
                  <c:v>5.25</c:v>
                </c:pt>
                <c:pt idx="1261">
                  <c:v>5.25</c:v>
                </c:pt>
                <c:pt idx="1262">
                  <c:v>5.25</c:v>
                </c:pt>
                <c:pt idx="1263">
                  <c:v>5.25</c:v>
                </c:pt>
                <c:pt idx="1264">
                  <c:v>5.25</c:v>
                </c:pt>
                <c:pt idx="1265">
                  <c:v>5.25</c:v>
                </c:pt>
                <c:pt idx="1266">
                  <c:v>5.25</c:v>
                </c:pt>
                <c:pt idx="1267">
                  <c:v>5.25</c:v>
                </c:pt>
                <c:pt idx="1268">
                  <c:v>5.25</c:v>
                </c:pt>
                <c:pt idx="1269">
                  <c:v>5.25</c:v>
                </c:pt>
                <c:pt idx="1270">
                  <c:v>5.25</c:v>
                </c:pt>
                <c:pt idx="1271">
                  <c:v>5.25</c:v>
                </c:pt>
                <c:pt idx="1272">
                  <c:v>5.25</c:v>
                </c:pt>
                <c:pt idx="1273">
                  <c:v>5.25</c:v>
                </c:pt>
                <c:pt idx="1274">
                  <c:v>5.25</c:v>
                </c:pt>
                <c:pt idx="1275">
                  <c:v>5.25</c:v>
                </c:pt>
                <c:pt idx="1276">
                  <c:v>5.25</c:v>
                </c:pt>
                <c:pt idx="1277">
                  <c:v>5.25</c:v>
                </c:pt>
                <c:pt idx="1278">
                  <c:v>5.25</c:v>
                </c:pt>
                <c:pt idx="1279">
                  <c:v>5.25</c:v>
                </c:pt>
                <c:pt idx="1280">
                  <c:v>5.25</c:v>
                </c:pt>
                <c:pt idx="1281">
                  <c:v>5.25</c:v>
                </c:pt>
                <c:pt idx="1282">
                  <c:v>5.25</c:v>
                </c:pt>
                <c:pt idx="1283">
                  <c:v>5.25</c:v>
                </c:pt>
                <c:pt idx="1284">
                  <c:v>5.25</c:v>
                </c:pt>
                <c:pt idx="1285">
                  <c:v>5.25</c:v>
                </c:pt>
                <c:pt idx="1286">
                  <c:v>5.25</c:v>
                </c:pt>
                <c:pt idx="1287">
                  <c:v>5.25</c:v>
                </c:pt>
                <c:pt idx="1288">
                  <c:v>5.25</c:v>
                </c:pt>
                <c:pt idx="1289">
                  <c:v>5.25</c:v>
                </c:pt>
                <c:pt idx="1290">
                  <c:v>5.25</c:v>
                </c:pt>
                <c:pt idx="1291">
                  <c:v>5.25</c:v>
                </c:pt>
                <c:pt idx="1292">
                  <c:v>5.25</c:v>
                </c:pt>
                <c:pt idx="1293">
                  <c:v>5.25</c:v>
                </c:pt>
                <c:pt idx="1294">
                  <c:v>5.25</c:v>
                </c:pt>
                <c:pt idx="1295">
                  <c:v>5.25</c:v>
                </c:pt>
                <c:pt idx="1296">
                  <c:v>5.25</c:v>
                </c:pt>
                <c:pt idx="1297">
                  <c:v>5.25</c:v>
                </c:pt>
                <c:pt idx="1298">
                  <c:v>5.25</c:v>
                </c:pt>
                <c:pt idx="1299">
                  <c:v>5.25</c:v>
                </c:pt>
                <c:pt idx="1300">
                  <c:v>5.25</c:v>
                </c:pt>
                <c:pt idx="1301">
                  <c:v>5.25</c:v>
                </c:pt>
                <c:pt idx="1302">
                  <c:v>5.25</c:v>
                </c:pt>
                <c:pt idx="1303">
                  <c:v>5.5</c:v>
                </c:pt>
                <c:pt idx="1304">
                  <c:v>5.5</c:v>
                </c:pt>
                <c:pt idx="1305">
                  <c:v>5.5</c:v>
                </c:pt>
                <c:pt idx="1306">
                  <c:v>5.5</c:v>
                </c:pt>
                <c:pt idx="1307">
                  <c:v>5.5</c:v>
                </c:pt>
                <c:pt idx="1308">
                  <c:v>5.5</c:v>
                </c:pt>
                <c:pt idx="1309">
                  <c:v>5.5</c:v>
                </c:pt>
                <c:pt idx="1310">
                  <c:v>5.5</c:v>
                </c:pt>
                <c:pt idx="1311">
                  <c:v>5.5</c:v>
                </c:pt>
                <c:pt idx="1312">
                  <c:v>5.5</c:v>
                </c:pt>
                <c:pt idx="1313">
                  <c:v>5.5</c:v>
                </c:pt>
                <c:pt idx="1314">
                  <c:v>5.5</c:v>
                </c:pt>
                <c:pt idx="1315">
                  <c:v>5.5</c:v>
                </c:pt>
                <c:pt idx="1316">
                  <c:v>5.5</c:v>
                </c:pt>
                <c:pt idx="1317">
                  <c:v>5.5</c:v>
                </c:pt>
                <c:pt idx="1318">
                  <c:v>5.5</c:v>
                </c:pt>
                <c:pt idx="1319">
                  <c:v>5.5</c:v>
                </c:pt>
                <c:pt idx="1320">
                  <c:v>5.5</c:v>
                </c:pt>
                <c:pt idx="1321">
                  <c:v>5.5</c:v>
                </c:pt>
                <c:pt idx="1322">
                  <c:v>5.5</c:v>
                </c:pt>
                <c:pt idx="1323">
                  <c:v>5.5</c:v>
                </c:pt>
                <c:pt idx="1324">
                  <c:v>5.5</c:v>
                </c:pt>
                <c:pt idx="1325">
                  <c:v>5.5</c:v>
                </c:pt>
                <c:pt idx="1326">
                  <c:v>5.5</c:v>
                </c:pt>
                <c:pt idx="1327">
                  <c:v>5.5</c:v>
                </c:pt>
                <c:pt idx="1328">
                  <c:v>5.5</c:v>
                </c:pt>
                <c:pt idx="1329">
                  <c:v>5.5</c:v>
                </c:pt>
                <c:pt idx="1330">
                  <c:v>5.5</c:v>
                </c:pt>
                <c:pt idx="1331">
                  <c:v>5.5</c:v>
                </c:pt>
                <c:pt idx="1332">
                  <c:v>5.5</c:v>
                </c:pt>
                <c:pt idx="1333">
                  <c:v>5.5</c:v>
                </c:pt>
                <c:pt idx="1334">
                  <c:v>5.5</c:v>
                </c:pt>
                <c:pt idx="1335">
                  <c:v>5.5</c:v>
                </c:pt>
                <c:pt idx="1336">
                  <c:v>5.5</c:v>
                </c:pt>
                <c:pt idx="1337">
                  <c:v>5.5</c:v>
                </c:pt>
                <c:pt idx="1338">
                  <c:v>5.5</c:v>
                </c:pt>
                <c:pt idx="1339">
                  <c:v>5.5</c:v>
                </c:pt>
                <c:pt idx="1340">
                  <c:v>5.5</c:v>
                </c:pt>
                <c:pt idx="1341">
                  <c:v>5.5</c:v>
                </c:pt>
                <c:pt idx="1342">
                  <c:v>5.5</c:v>
                </c:pt>
                <c:pt idx="1343">
                  <c:v>5.5</c:v>
                </c:pt>
                <c:pt idx="1344">
                  <c:v>5.5</c:v>
                </c:pt>
                <c:pt idx="1345">
                  <c:v>5.5</c:v>
                </c:pt>
                <c:pt idx="1346">
                  <c:v>5.5</c:v>
                </c:pt>
                <c:pt idx="1347">
                  <c:v>5.5</c:v>
                </c:pt>
                <c:pt idx="1348">
                  <c:v>5.5</c:v>
                </c:pt>
                <c:pt idx="1349">
                  <c:v>5.5</c:v>
                </c:pt>
                <c:pt idx="1350">
                  <c:v>5.5</c:v>
                </c:pt>
                <c:pt idx="1351">
                  <c:v>5.5</c:v>
                </c:pt>
                <c:pt idx="1352">
                  <c:v>5.5</c:v>
                </c:pt>
                <c:pt idx="1353">
                  <c:v>5.5</c:v>
                </c:pt>
                <c:pt idx="1354">
                  <c:v>5.5</c:v>
                </c:pt>
                <c:pt idx="1355">
                  <c:v>5.5</c:v>
                </c:pt>
                <c:pt idx="1356">
                  <c:v>5.5</c:v>
                </c:pt>
                <c:pt idx="1357">
                  <c:v>5.5</c:v>
                </c:pt>
                <c:pt idx="1358">
                  <c:v>5.5</c:v>
                </c:pt>
                <c:pt idx="1359">
                  <c:v>5.5</c:v>
                </c:pt>
                <c:pt idx="1360">
                  <c:v>5.5</c:v>
                </c:pt>
                <c:pt idx="1361">
                  <c:v>5.5</c:v>
                </c:pt>
                <c:pt idx="1362">
                  <c:v>5.5</c:v>
                </c:pt>
                <c:pt idx="1363">
                  <c:v>5.5</c:v>
                </c:pt>
                <c:pt idx="1364">
                  <c:v>5.5</c:v>
                </c:pt>
                <c:pt idx="1365">
                  <c:v>5.5</c:v>
                </c:pt>
                <c:pt idx="1366">
                  <c:v>5.5</c:v>
                </c:pt>
                <c:pt idx="1367">
                  <c:v>5.5</c:v>
                </c:pt>
                <c:pt idx="1368">
                  <c:v>5.5</c:v>
                </c:pt>
                <c:pt idx="1369">
                  <c:v>5.5</c:v>
                </c:pt>
                <c:pt idx="1370">
                  <c:v>5.5</c:v>
                </c:pt>
                <c:pt idx="1371">
                  <c:v>5.5</c:v>
                </c:pt>
                <c:pt idx="1372">
                  <c:v>5.5</c:v>
                </c:pt>
                <c:pt idx="1373">
                  <c:v>5.5</c:v>
                </c:pt>
                <c:pt idx="1374">
                  <c:v>5.5</c:v>
                </c:pt>
                <c:pt idx="1375">
                  <c:v>5.5</c:v>
                </c:pt>
                <c:pt idx="1376">
                  <c:v>5.5</c:v>
                </c:pt>
                <c:pt idx="1377">
                  <c:v>5.5</c:v>
                </c:pt>
                <c:pt idx="1378">
                  <c:v>5.5</c:v>
                </c:pt>
                <c:pt idx="1379">
                  <c:v>5.5</c:v>
                </c:pt>
                <c:pt idx="1380">
                  <c:v>5.5</c:v>
                </c:pt>
                <c:pt idx="1381">
                  <c:v>5.5</c:v>
                </c:pt>
                <c:pt idx="1382">
                  <c:v>5.5</c:v>
                </c:pt>
                <c:pt idx="1383">
                  <c:v>5.5</c:v>
                </c:pt>
                <c:pt idx="1384">
                  <c:v>5.5</c:v>
                </c:pt>
                <c:pt idx="1385">
                  <c:v>5.5</c:v>
                </c:pt>
                <c:pt idx="1386">
                  <c:v>5.5</c:v>
                </c:pt>
                <c:pt idx="1387">
                  <c:v>5.5</c:v>
                </c:pt>
                <c:pt idx="1388">
                  <c:v>5.5</c:v>
                </c:pt>
                <c:pt idx="1389">
                  <c:v>5.5</c:v>
                </c:pt>
                <c:pt idx="1390">
                  <c:v>5.5</c:v>
                </c:pt>
                <c:pt idx="1391">
                  <c:v>5.5</c:v>
                </c:pt>
                <c:pt idx="1392">
                  <c:v>5.5</c:v>
                </c:pt>
                <c:pt idx="1393">
                  <c:v>5.5</c:v>
                </c:pt>
                <c:pt idx="1394">
                  <c:v>5.5</c:v>
                </c:pt>
                <c:pt idx="1395">
                  <c:v>5.5</c:v>
                </c:pt>
                <c:pt idx="1396">
                  <c:v>5.5</c:v>
                </c:pt>
                <c:pt idx="1397">
                  <c:v>5.5</c:v>
                </c:pt>
                <c:pt idx="1398">
                  <c:v>5.5</c:v>
                </c:pt>
                <c:pt idx="1399">
                  <c:v>5.5</c:v>
                </c:pt>
                <c:pt idx="1400">
                  <c:v>5.5</c:v>
                </c:pt>
                <c:pt idx="1401">
                  <c:v>5.5</c:v>
                </c:pt>
                <c:pt idx="1402">
                  <c:v>5.5</c:v>
                </c:pt>
                <c:pt idx="1403">
                  <c:v>5.5</c:v>
                </c:pt>
                <c:pt idx="1404">
                  <c:v>5.5</c:v>
                </c:pt>
                <c:pt idx="1405">
                  <c:v>5.5</c:v>
                </c:pt>
                <c:pt idx="1406">
                  <c:v>5.5</c:v>
                </c:pt>
                <c:pt idx="1407">
                  <c:v>5.5</c:v>
                </c:pt>
                <c:pt idx="1408">
                  <c:v>5.5</c:v>
                </c:pt>
                <c:pt idx="1409">
                  <c:v>5.5</c:v>
                </c:pt>
                <c:pt idx="1410">
                  <c:v>5.5</c:v>
                </c:pt>
                <c:pt idx="1411">
                  <c:v>5.5</c:v>
                </c:pt>
                <c:pt idx="1412">
                  <c:v>5.5</c:v>
                </c:pt>
                <c:pt idx="1413">
                  <c:v>5.5</c:v>
                </c:pt>
                <c:pt idx="1414">
                  <c:v>5.5</c:v>
                </c:pt>
                <c:pt idx="1415">
                  <c:v>5.5</c:v>
                </c:pt>
                <c:pt idx="1416">
                  <c:v>5.5</c:v>
                </c:pt>
                <c:pt idx="1417">
                  <c:v>5.5</c:v>
                </c:pt>
                <c:pt idx="1418">
                  <c:v>5.5</c:v>
                </c:pt>
                <c:pt idx="1419">
                  <c:v>5.5</c:v>
                </c:pt>
                <c:pt idx="1420">
                  <c:v>5.5</c:v>
                </c:pt>
                <c:pt idx="1421">
                  <c:v>5.5</c:v>
                </c:pt>
                <c:pt idx="1422">
                  <c:v>5.5</c:v>
                </c:pt>
                <c:pt idx="1423">
                  <c:v>5.5</c:v>
                </c:pt>
                <c:pt idx="1424">
                  <c:v>5.5</c:v>
                </c:pt>
                <c:pt idx="1425">
                  <c:v>5.5</c:v>
                </c:pt>
                <c:pt idx="1426">
                  <c:v>5.5</c:v>
                </c:pt>
                <c:pt idx="1427">
                  <c:v>5.5</c:v>
                </c:pt>
                <c:pt idx="1428">
                  <c:v>5.5</c:v>
                </c:pt>
                <c:pt idx="1429">
                  <c:v>5.5</c:v>
                </c:pt>
                <c:pt idx="1430">
                  <c:v>5.5</c:v>
                </c:pt>
                <c:pt idx="1431">
                  <c:v>5.5</c:v>
                </c:pt>
                <c:pt idx="1432">
                  <c:v>5.5</c:v>
                </c:pt>
                <c:pt idx="1433">
                  <c:v>5.5</c:v>
                </c:pt>
                <c:pt idx="1434">
                  <c:v>5.5</c:v>
                </c:pt>
                <c:pt idx="1435">
                  <c:v>5.5</c:v>
                </c:pt>
                <c:pt idx="1436">
                  <c:v>5.5</c:v>
                </c:pt>
                <c:pt idx="1437">
                  <c:v>5.5</c:v>
                </c:pt>
                <c:pt idx="1438">
                  <c:v>5.5</c:v>
                </c:pt>
                <c:pt idx="1439">
                  <c:v>5.5</c:v>
                </c:pt>
                <c:pt idx="1440">
                  <c:v>5.5</c:v>
                </c:pt>
                <c:pt idx="1441">
                  <c:v>5.5</c:v>
                </c:pt>
                <c:pt idx="1442">
                  <c:v>5.5</c:v>
                </c:pt>
                <c:pt idx="1443">
                  <c:v>5.5</c:v>
                </c:pt>
                <c:pt idx="1444">
                  <c:v>5.5</c:v>
                </c:pt>
                <c:pt idx="1445">
                  <c:v>5.5</c:v>
                </c:pt>
                <c:pt idx="1446">
                  <c:v>5.5</c:v>
                </c:pt>
                <c:pt idx="1447">
                  <c:v>5.5</c:v>
                </c:pt>
                <c:pt idx="1448">
                  <c:v>5.5</c:v>
                </c:pt>
                <c:pt idx="1449">
                  <c:v>5.5</c:v>
                </c:pt>
                <c:pt idx="1450">
                  <c:v>5.5</c:v>
                </c:pt>
                <c:pt idx="1451">
                  <c:v>5.5</c:v>
                </c:pt>
                <c:pt idx="1452">
                  <c:v>5.5</c:v>
                </c:pt>
                <c:pt idx="1453">
                  <c:v>5.5</c:v>
                </c:pt>
                <c:pt idx="1454">
                  <c:v>5.5</c:v>
                </c:pt>
                <c:pt idx="1455">
                  <c:v>5.5</c:v>
                </c:pt>
                <c:pt idx="1456">
                  <c:v>5.5</c:v>
                </c:pt>
                <c:pt idx="1457">
                  <c:v>5.5</c:v>
                </c:pt>
                <c:pt idx="1458">
                  <c:v>5.5</c:v>
                </c:pt>
                <c:pt idx="1459">
                  <c:v>5.5</c:v>
                </c:pt>
                <c:pt idx="1460">
                  <c:v>5.5</c:v>
                </c:pt>
                <c:pt idx="1461">
                  <c:v>5.5</c:v>
                </c:pt>
                <c:pt idx="1462">
                  <c:v>5.5</c:v>
                </c:pt>
                <c:pt idx="1463">
                  <c:v>5.5</c:v>
                </c:pt>
                <c:pt idx="1464">
                  <c:v>5.5</c:v>
                </c:pt>
                <c:pt idx="1465">
                  <c:v>5.5</c:v>
                </c:pt>
                <c:pt idx="1466">
                  <c:v>5.5</c:v>
                </c:pt>
                <c:pt idx="1467">
                  <c:v>5.5</c:v>
                </c:pt>
                <c:pt idx="1468">
                  <c:v>5.5</c:v>
                </c:pt>
                <c:pt idx="1469">
                  <c:v>5.5</c:v>
                </c:pt>
                <c:pt idx="1470">
                  <c:v>5.5</c:v>
                </c:pt>
                <c:pt idx="1471">
                  <c:v>5.5</c:v>
                </c:pt>
                <c:pt idx="1472">
                  <c:v>5.5</c:v>
                </c:pt>
                <c:pt idx="1473">
                  <c:v>5.5</c:v>
                </c:pt>
                <c:pt idx="1474">
                  <c:v>5.5</c:v>
                </c:pt>
                <c:pt idx="1475">
                  <c:v>5.5</c:v>
                </c:pt>
                <c:pt idx="1476">
                  <c:v>5.5</c:v>
                </c:pt>
                <c:pt idx="1477">
                  <c:v>5.5</c:v>
                </c:pt>
                <c:pt idx="1478">
                  <c:v>5.5</c:v>
                </c:pt>
                <c:pt idx="1479">
                  <c:v>5.5</c:v>
                </c:pt>
                <c:pt idx="1480">
                  <c:v>5.5</c:v>
                </c:pt>
                <c:pt idx="1481">
                  <c:v>5.5</c:v>
                </c:pt>
                <c:pt idx="1482">
                  <c:v>5.5</c:v>
                </c:pt>
                <c:pt idx="1483">
                  <c:v>5.5</c:v>
                </c:pt>
                <c:pt idx="1484">
                  <c:v>5.5</c:v>
                </c:pt>
                <c:pt idx="1485">
                  <c:v>5.5</c:v>
                </c:pt>
                <c:pt idx="1486">
                  <c:v>5.5</c:v>
                </c:pt>
                <c:pt idx="1487">
                  <c:v>5.5</c:v>
                </c:pt>
                <c:pt idx="1488">
                  <c:v>5.5</c:v>
                </c:pt>
                <c:pt idx="1489">
                  <c:v>5.5</c:v>
                </c:pt>
                <c:pt idx="1490">
                  <c:v>5.5</c:v>
                </c:pt>
                <c:pt idx="1491">
                  <c:v>5.5</c:v>
                </c:pt>
                <c:pt idx="1492">
                  <c:v>5.5</c:v>
                </c:pt>
                <c:pt idx="1493">
                  <c:v>5.5</c:v>
                </c:pt>
                <c:pt idx="1494">
                  <c:v>5.5</c:v>
                </c:pt>
                <c:pt idx="1495">
                  <c:v>5.5</c:v>
                </c:pt>
                <c:pt idx="1496">
                  <c:v>5.5</c:v>
                </c:pt>
                <c:pt idx="1497">
                  <c:v>5.5</c:v>
                </c:pt>
                <c:pt idx="1498">
                  <c:v>5.5</c:v>
                </c:pt>
                <c:pt idx="1499">
                  <c:v>5.5</c:v>
                </c:pt>
                <c:pt idx="1500">
                  <c:v>5.5</c:v>
                </c:pt>
                <c:pt idx="1501">
                  <c:v>5.5</c:v>
                </c:pt>
                <c:pt idx="1502">
                  <c:v>5.5</c:v>
                </c:pt>
                <c:pt idx="1503">
                  <c:v>5.5</c:v>
                </c:pt>
                <c:pt idx="1504">
                  <c:v>5.5</c:v>
                </c:pt>
                <c:pt idx="1505">
                  <c:v>5.5</c:v>
                </c:pt>
                <c:pt idx="1506">
                  <c:v>5.5</c:v>
                </c:pt>
                <c:pt idx="1507">
                  <c:v>5.5</c:v>
                </c:pt>
                <c:pt idx="1508">
                  <c:v>5.5</c:v>
                </c:pt>
                <c:pt idx="1509">
                  <c:v>5.5</c:v>
                </c:pt>
                <c:pt idx="1510">
                  <c:v>5.5</c:v>
                </c:pt>
                <c:pt idx="1511">
                  <c:v>5.5</c:v>
                </c:pt>
                <c:pt idx="1512">
                  <c:v>5.5</c:v>
                </c:pt>
                <c:pt idx="1513">
                  <c:v>5.5</c:v>
                </c:pt>
                <c:pt idx="1514">
                  <c:v>5.5</c:v>
                </c:pt>
                <c:pt idx="1515">
                  <c:v>5.5</c:v>
                </c:pt>
                <c:pt idx="1516">
                  <c:v>5.5</c:v>
                </c:pt>
                <c:pt idx="1517">
                  <c:v>5.5</c:v>
                </c:pt>
                <c:pt idx="1518">
                  <c:v>5.5</c:v>
                </c:pt>
                <c:pt idx="1519">
                  <c:v>5.5</c:v>
                </c:pt>
                <c:pt idx="1520">
                  <c:v>5.5</c:v>
                </c:pt>
                <c:pt idx="1521">
                  <c:v>5.5</c:v>
                </c:pt>
                <c:pt idx="1522">
                  <c:v>5.5</c:v>
                </c:pt>
                <c:pt idx="1523">
                  <c:v>5.5</c:v>
                </c:pt>
                <c:pt idx="1524">
                  <c:v>5.5</c:v>
                </c:pt>
                <c:pt idx="1525">
                  <c:v>5.5</c:v>
                </c:pt>
                <c:pt idx="1526">
                  <c:v>5.5</c:v>
                </c:pt>
                <c:pt idx="1527">
                  <c:v>5.5</c:v>
                </c:pt>
                <c:pt idx="1528">
                  <c:v>5.5</c:v>
                </c:pt>
                <c:pt idx="1529">
                  <c:v>5.5</c:v>
                </c:pt>
                <c:pt idx="1530">
                  <c:v>5.5</c:v>
                </c:pt>
                <c:pt idx="1531">
                  <c:v>5.5</c:v>
                </c:pt>
                <c:pt idx="1532">
                  <c:v>5.5</c:v>
                </c:pt>
                <c:pt idx="1533">
                  <c:v>5.5</c:v>
                </c:pt>
                <c:pt idx="1534">
                  <c:v>5.5</c:v>
                </c:pt>
                <c:pt idx="1535">
                  <c:v>5.5</c:v>
                </c:pt>
                <c:pt idx="1536">
                  <c:v>5.5</c:v>
                </c:pt>
                <c:pt idx="1537">
                  <c:v>5.5</c:v>
                </c:pt>
                <c:pt idx="1538">
                  <c:v>5.5</c:v>
                </c:pt>
                <c:pt idx="1539">
                  <c:v>5.5</c:v>
                </c:pt>
                <c:pt idx="1540">
                  <c:v>5.5</c:v>
                </c:pt>
                <c:pt idx="1541">
                  <c:v>5.5</c:v>
                </c:pt>
                <c:pt idx="1542">
                  <c:v>5.5</c:v>
                </c:pt>
                <c:pt idx="1543">
                  <c:v>5.5</c:v>
                </c:pt>
                <c:pt idx="1544">
                  <c:v>5.5</c:v>
                </c:pt>
                <c:pt idx="1545">
                  <c:v>5.5</c:v>
                </c:pt>
                <c:pt idx="1546">
                  <c:v>5.5</c:v>
                </c:pt>
                <c:pt idx="1547">
                  <c:v>5.5</c:v>
                </c:pt>
                <c:pt idx="1548">
                  <c:v>5.5</c:v>
                </c:pt>
                <c:pt idx="1549">
                  <c:v>5.5</c:v>
                </c:pt>
                <c:pt idx="1550">
                  <c:v>5.5</c:v>
                </c:pt>
                <c:pt idx="1551">
                  <c:v>5.5</c:v>
                </c:pt>
                <c:pt idx="1552">
                  <c:v>5.5</c:v>
                </c:pt>
                <c:pt idx="1553">
                  <c:v>5.5</c:v>
                </c:pt>
                <c:pt idx="1554">
                  <c:v>5.5</c:v>
                </c:pt>
                <c:pt idx="1555">
                  <c:v>5.5</c:v>
                </c:pt>
                <c:pt idx="1556">
                  <c:v>5.5</c:v>
                </c:pt>
                <c:pt idx="1557">
                  <c:v>5.5</c:v>
                </c:pt>
                <c:pt idx="1558">
                  <c:v>5.5</c:v>
                </c:pt>
                <c:pt idx="1559">
                  <c:v>5.5</c:v>
                </c:pt>
                <c:pt idx="1560">
                  <c:v>5.5</c:v>
                </c:pt>
                <c:pt idx="1561">
                  <c:v>5.5</c:v>
                </c:pt>
                <c:pt idx="1562">
                  <c:v>5.5</c:v>
                </c:pt>
                <c:pt idx="1563">
                  <c:v>5.5</c:v>
                </c:pt>
                <c:pt idx="1564">
                  <c:v>5.5</c:v>
                </c:pt>
                <c:pt idx="1565">
                  <c:v>5.5</c:v>
                </c:pt>
                <c:pt idx="1566">
                  <c:v>5.5</c:v>
                </c:pt>
                <c:pt idx="1567">
                  <c:v>5.5</c:v>
                </c:pt>
                <c:pt idx="1568">
                  <c:v>5.5</c:v>
                </c:pt>
                <c:pt idx="1569">
                  <c:v>5.5</c:v>
                </c:pt>
                <c:pt idx="1570">
                  <c:v>5.5</c:v>
                </c:pt>
                <c:pt idx="1571">
                  <c:v>5.5</c:v>
                </c:pt>
                <c:pt idx="1572">
                  <c:v>5.5</c:v>
                </c:pt>
                <c:pt idx="1573">
                  <c:v>5.5</c:v>
                </c:pt>
                <c:pt idx="1574">
                  <c:v>5.5</c:v>
                </c:pt>
                <c:pt idx="1575">
                  <c:v>5.5</c:v>
                </c:pt>
                <c:pt idx="1576">
                  <c:v>5.5</c:v>
                </c:pt>
                <c:pt idx="1577">
                  <c:v>5.5</c:v>
                </c:pt>
                <c:pt idx="1578">
                  <c:v>5.5</c:v>
                </c:pt>
                <c:pt idx="1579">
                  <c:v>5.5</c:v>
                </c:pt>
                <c:pt idx="1580">
                  <c:v>5.5</c:v>
                </c:pt>
                <c:pt idx="1581">
                  <c:v>5.5</c:v>
                </c:pt>
                <c:pt idx="1582">
                  <c:v>5.5</c:v>
                </c:pt>
                <c:pt idx="1583">
                  <c:v>5.5</c:v>
                </c:pt>
                <c:pt idx="1584">
                  <c:v>5.5</c:v>
                </c:pt>
                <c:pt idx="1585">
                  <c:v>5.5</c:v>
                </c:pt>
                <c:pt idx="1586">
                  <c:v>5.5</c:v>
                </c:pt>
                <c:pt idx="1587">
                  <c:v>5.5</c:v>
                </c:pt>
                <c:pt idx="1588">
                  <c:v>5.5</c:v>
                </c:pt>
                <c:pt idx="1589">
                  <c:v>5.5</c:v>
                </c:pt>
                <c:pt idx="1590">
                  <c:v>5.5</c:v>
                </c:pt>
                <c:pt idx="1591">
                  <c:v>5.5</c:v>
                </c:pt>
                <c:pt idx="1592">
                  <c:v>5.5</c:v>
                </c:pt>
                <c:pt idx="1593">
                  <c:v>5.5</c:v>
                </c:pt>
                <c:pt idx="1594">
                  <c:v>5.5</c:v>
                </c:pt>
                <c:pt idx="1595">
                  <c:v>5.5</c:v>
                </c:pt>
                <c:pt idx="1596">
                  <c:v>5.5</c:v>
                </c:pt>
                <c:pt idx="1597">
                  <c:v>5.5</c:v>
                </c:pt>
                <c:pt idx="1598">
                  <c:v>5.5</c:v>
                </c:pt>
                <c:pt idx="1599">
                  <c:v>5.5</c:v>
                </c:pt>
                <c:pt idx="1600">
                  <c:v>5.5</c:v>
                </c:pt>
                <c:pt idx="1601">
                  <c:v>5.5</c:v>
                </c:pt>
                <c:pt idx="1602">
                  <c:v>5.5</c:v>
                </c:pt>
                <c:pt idx="1603">
                  <c:v>5.5</c:v>
                </c:pt>
                <c:pt idx="1604">
                  <c:v>5.5</c:v>
                </c:pt>
                <c:pt idx="1605">
                  <c:v>5.5</c:v>
                </c:pt>
                <c:pt idx="1606">
                  <c:v>5.5</c:v>
                </c:pt>
                <c:pt idx="1607">
                  <c:v>5.5</c:v>
                </c:pt>
                <c:pt idx="1608">
                  <c:v>5.5</c:v>
                </c:pt>
                <c:pt idx="1609">
                  <c:v>5.5</c:v>
                </c:pt>
                <c:pt idx="1610">
                  <c:v>5.5</c:v>
                </c:pt>
                <c:pt idx="1611">
                  <c:v>5.5</c:v>
                </c:pt>
                <c:pt idx="1612">
                  <c:v>5.5</c:v>
                </c:pt>
                <c:pt idx="1613">
                  <c:v>5.5</c:v>
                </c:pt>
                <c:pt idx="1614">
                  <c:v>5.5</c:v>
                </c:pt>
                <c:pt idx="1615">
                  <c:v>5.5</c:v>
                </c:pt>
                <c:pt idx="1616">
                  <c:v>5.5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ECD-4203-AE36-A091BED550FB}"/>
            </c:ext>
          </c:extLst>
        </c:ser>
        <c:ser>
          <c:idx val="3"/>
          <c:order val="1"/>
          <c:tx>
            <c:strRef>
              <c:f>D.YieldCurve!$E$1</c:f>
              <c:strCache>
                <c:ptCount val="1"/>
                <c:pt idx="0">
                  <c:v>2-Year</c:v>
                </c:pt>
              </c:strCache>
            </c:strRef>
          </c:tx>
          <c:spPr>
            <a:ln w="44450" cap="rnd">
              <a:solidFill>
                <a:schemeClr val="accent4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1612"/>
              <c:layout>
                <c:manualLayout>
                  <c:x val="-1.7481001454914845E-2"/>
                  <c:y val="-0.19857287380626859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39-4293-8751-EFEFB0031F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D.YieldCurve!$A$19036:$A$20652</c:f>
              <c:numCache>
                <c:formatCode>m/d/yyyy</c:formatCode>
                <c:ptCount val="1617"/>
                <c:pt idx="0">
                  <c:v>43831</c:v>
                </c:pt>
                <c:pt idx="1">
                  <c:v>43832</c:v>
                </c:pt>
                <c:pt idx="2">
                  <c:v>43833</c:v>
                </c:pt>
                <c:pt idx="3">
                  <c:v>43834</c:v>
                </c:pt>
                <c:pt idx="4">
                  <c:v>43835</c:v>
                </c:pt>
                <c:pt idx="5">
                  <c:v>43836</c:v>
                </c:pt>
                <c:pt idx="6">
                  <c:v>43837</c:v>
                </c:pt>
                <c:pt idx="7">
                  <c:v>43838</c:v>
                </c:pt>
                <c:pt idx="8">
                  <c:v>43839</c:v>
                </c:pt>
                <c:pt idx="9">
                  <c:v>43840</c:v>
                </c:pt>
                <c:pt idx="10">
                  <c:v>43841</c:v>
                </c:pt>
                <c:pt idx="11">
                  <c:v>43842</c:v>
                </c:pt>
                <c:pt idx="12">
                  <c:v>43843</c:v>
                </c:pt>
                <c:pt idx="13">
                  <c:v>43844</c:v>
                </c:pt>
                <c:pt idx="14">
                  <c:v>43845</c:v>
                </c:pt>
                <c:pt idx="15">
                  <c:v>43846</c:v>
                </c:pt>
                <c:pt idx="16">
                  <c:v>43847</c:v>
                </c:pt>
                <c:pt idx="17">
                  <c:v>43848</c:v>
                </c:pt>
                <c:pt idx="18">
                  <c:v>43849</c:v>
                </c:pt>
                <c:pt idx="19">
                  <c:v>43850</c:v>
                </c:pt>
                <c:pt idx="20">
                  <c:v>43851</c:v>
                </c:pt>
                <c:pt idx="21">
                  <c:v>43852</c:v>
                </c:pt>
                <c:pt idx="22">
                  <c:v>43853</c:v>
                </c:pt>
                <c:pt idx="23">
                  <c:v>43854</c:v>
                </c:pt>
                <c:pt idx="24">
                  <c:v>43855</c:v>
                </c:pt>
                <c:pt idx="25">
                  <c:v>43856</c:v>
                </c:pt>
                <c:pt idx="26">
                  <c:v>43857</c:v>
                </c:pt>
                <c:pt idx="27">
                  <c:v>43858</c:v>
                </c:pt>
                <c:pt idx="28">
                  <c:v>43859</c:v>
                </c:pt>
                <c:pt idx="29">
                  <c:v>43860</c:v>
                </c:pt>
                <c:pt idx="30">
                  <c:v>43861</c:v>
                </c:pt>
                <c:pt idx="31">
                  <c:v>43862</c:v>
                </c:pt>
                <c:pt idx="32">
                  <c:v>43863</c:v>
                </c:pt>
                <c:pt idx="33">
                  <c:v>43864</c:v>
                </c:pt>
                <c:pt idx="34">
                  <c:v>43865</c:v>
                </c:pt>
                <c:pt idx="35">
                  <c:v>43866</c:v>
                </c:pt>
                <c:pt idx="36">
                  <c:v>43867</c:v>
                </c:pt>
                <c:pt idx="37">
                  <c:v>43868</c:v>
                </c:pt>
                <c:pt idx="38">
                  <c:v>43869</c:v>
                </c:pt>
                <c:pt idx="39">
                  <c:v>43870</c:v>
                </c:pt>
                <c:pt idx="40">
                  <c:v>43871</c:v>
                </c:pt>
                <c:pt idx="41">
                  <c:v>43872</c:v>
                </c:pt>
                <c:pt idx="42">
                  <c:v>43873</c:v>
                </c:pt>
                <c:pt idx="43">
                  <c:v>43874</c:v>
                </c:pt>
                <c:pt idx="44">
                  <c:v>43875</c:v>
                </c:pt>
                <c:pt idx="45">
                  <c:v>43876</c:v>
                </c:pt>
                <c:pt idx="46">
                  <c:v>43877</c:v>
                </c:pt>
                <c:pt idx="47">
                  <c:v>43878</c:v>
                </c:pt>
                <c:pt idx="48">
                  <c:v>43879</c:v>
                </c:pt>
                <c:pt idx="49">
                  <c:v>43880</c:v>
                </c:pt>
                <c:pt idx="50">
                  <c:v>43881</c:v>
                </c:pt>
                <c:pt idx="51">
                  <c:v>43882</c:v>
                </c:pt>
                <c:pt idx="52">
                  <c:v>43883</c:v>
                </c:pt>
                <c:pt idx="53">
                  <c:v>43884</c:v>
                </c:pt>
                <c:pt idx="54">
                  <c:v>43885</c:v>
                </c:pt>
                <c:pt idx="55">
                  <c:v>43886</c:v>
                </c:pt>
                <c:pt idx="56">
                  <c:v>43887</c:v>
                </c:pt>
                <c:pt idx="57">
                  <c:v>43888</c:v>
                </c:pt>
                <c:pt idx="58">
                  <c:v>43889</c:v>
                </c:pt>
                <c:pt idx="59">
                  <c:v>43890</c:v>
                </c:pt>
                <c:pt idx="60">
                  <c:v>43891</c:v>
                </c:pt>
                <c:pt idx="61">
                  <c:v>43892</c:v>
                </c:pt>
                <c:pt idx="62">
                  <c:v>43893</c:v>
                </c:pt>
                <c:pt idx="63">
                  <c:v>43894</c:v>
                </c:pt>
                <c:pt idx="64">
                  <c:v>43895</c:v>
                </c:pt>
                <c:pt idx="65">
                  <c:v>43896</c:v>
                </c:pt>
                <c:pt idx="66">
                  <c:v>43897</c:v>
                </c:pt>
                <c:pt idx="67">
                  <c:v>43898</c:v>
                </c:pt>
                <c:pt idx="68">
                  <c:v>43899</c:v>
                </c:pt>
                <c:pt idx="69">
                  <c:v>43900</c:v>
                </c:pt>
                <c:pt idx="70">
                  <c:v>43901</c:v>
                </c:pt>
                <c:pt idx="71">
                  <c:v>43902</c:v>
                </c:pt>
                <c:pt idx="72">
                  <c:v>43903</c:v>
                </c:pt>
                <c:pt idx="73">
                  <c:v>43904</c:v>
                </c:pt>
                <c:pt idx="74">
                  <c:v>43905</c:v>
                </c:pt>
                <c:pt idx="75">
                  <c:v>43906</c:v>
                </c:pt>
                <c:pt idx="76">
                  <c:v>43907</c:v>
                </c:pt>
                <c:pt idx="77">
                  <c:v>43908</c:v>
                </c:pt>
                <c:pt idx="78">
                  <c:v>43909</c:v>
                </c:pt>
                <c:pt idx="79">
                  <c:v>43910</c:v>
                </c:pt>
                <c:pt idx="80">
                  <c:v>43911</c:v>
                </c:pt>
                <c:pt idx="81">
                  <c:v>43912</c:v>
                </c:pt>
                <c:pt idx="82">
                  <c:v>43913</c:v>
                </c:pt>
                <c:pt idx="83">
                  <c:v>43914</c:v>
                </c:pt>
                <c:pt idx="84">
                  <c:v>43915</c:v>
                </c:pt>
                <c:pt idx="85">
                  <c:v>43916</c:v>
                </c:pt>
                <c:pt idx="86">
                  <c:v>43917</c:v>
                </c:pt>
                <c:pt idx="87">
                  <c:v>43918</c:v>
                </c:pt>
                <c:pt idx="88">
                  <c:v>43919</c:v>
                </c:pt>
                <c:pt idx="89">
                  <c:v>43920</c:v>
                </c:pt>
                <c:pt idx="90">
                  <c:v>43921</c:v>
                </c:pt>
                <c:pt idx="91">
                  <c:v>43922</c:v>
                </c:pt>
                <c:pt idx="92">
                  <c:v>43923</c:v>
                </c:pt>
                <c:pt idx="93">
                  <c:v>43924</c:v>
                </c:pt>
                <c:pt idx="94">
                  <c:v>43925</c:v>
                </c:pt>
                <c:pt idx="95">
                  <c:v>43926</c:v>
                </c:pt>
                <c:pt idx="96">
                  <c:v>43927</c:v>
                </c:pt>
                <c:pt idx="97">
                  <c:v>43928</c:v>
                </c:pt>
                <c:pt idx="98">
                  <c:v>43929</c:v>
                </c:pt>
                <c:pt idx="99">
                  <c:v>43930</c:v>
                </c:pt>
                <c:pt idx="100">
                  <c:v>43931</c:v>
                </c:pt>
                <c:pt idx="101">
                  <c:v>43932</c:v>
                </c:pt>
                <c:pt idx="102">
                  <c:v>43933</c:v>
                </c:pt>
                <c:pt idx="103">
                  <c:v>43934</c:v>
                </c:pt>
                <c:pt idx="104">
                  <c:v>43935</c:v>
                </c:pt>
                <c:pt idx="105">
                  <c:v>43936</c:v>
                </c:pt>
                <c:pt idx="106">
                  <c:v>43937</c:v>
                </c:pt>
                <c:pt idx="107">
                  <c:v>43938</c:v>
                </c:pt>
                <c:pt idx="108">
                  <c:v>43939</c:v>
                </c:pt>
                <c:pt idx="109">
                  <c:v>43940</c:v>
                </c:pt>
                <c:pt idx="110">
                  <c:v>43941</c:v>
                </c:pt>
                <c:pt idx="111">
                  <c:v>43942</c:v>
                </c:pt>
                <c:pt idx="112">
                  <c:v>43943</c:v>
                </c:pt>
                <c:pt idx="113">
                  <c:v>43944</c:v>
                </c:pt>
                <c:pt idx="114">
                  <c:v>43945</c:v>
                </c:pt>
                <c:pt idx="115">
                  <c:v>43946</c:v>
                </c:pt>
                <c:pt idx="116">
                  <c:v>43947</c:v>
                </c:pt>
                <c:pt idx="117">
                  <c:v>43948</c:v>
                </c:pt>
                <c:pt idx="118">
                  <c:v>43949</c:v>
                </c:pt>
                <c:pt idx="119">
                  <c:v>43950</c:v>
                </c:pt>
                <c:pt idx="120">
                  <c:v>43951</c:v>
                </c:pt>
                <c:pt idx="121">
                  <c:v>43952</c:v>
                </c:pt>
                <c:pt idx="122">
                  <c:v>43953</c:v>
                </c:pt>
                <c:pt idx="123">
                  <c:v>43954</c:v>
                </c:pt>
                <c:pt idx="124">
                  <c:v>43955</c:v>
                </c:pt>
                <c:pt idx="125">
                  <c:v>43956</c:v>
                </c:pt>
                <c:pt idx="126">
                  <c:v>43957</c:v>
                </c:pt>
                <c:pt idx="127">
                  <c:v>43958</c:v>
                </c:pt>
                <c:pt idx="128">
                  <c:v>43959</c:v>
                </c:pt>
                <c:pt idx="129">
                  <c:v>43960</c:v>
                </c:pt>
                <c:pt idx="130">
                  <c:v>43961</c:v>
                </c:pt>
                <c:pt idx="131">
                  <c:v>43962</c:v>
                </c:pt>
                <c:pt idx="132">
                  <c:v>43963</c:v>
                </c:pt>
                <c:pt idx="133">
                  <c:v>43964</c:v>
                </c:pt>
                <c:pt idx="134">
                  <c:v>43965</c:v>
                </c:pt>
                <c:pt idx="135">
                  <c:v>43966</c:v>
                </c:pt>
                <c:pt idx="136">
                  <c:v>43967</c:v>
                </c:pt>
                <c:pt idx="137">
                  <c:v>43968</c:v>
                </c:pt>
                <c:pt idx="138">
                  <c:v>43969</c:v>
                </c:pt>
                <c:pt idx="139">
                  <c:v>43970</c:v>
                </c:pt>
                <c:pt idx="140">
                  <c:v>43971</c:v>
                </c:pt>
                <c:pt idx="141">
                  <c:v>43972</c:v>
                </c:pt>
                <c:pt idx="142">
                  <c:v>43973</c:v>
                </c:pt>
                <c:pt idx="143">
                  <c:v>43974</c:v>
                </c:pt>
                <c:pt idx="144">
                  <c:v>43975</c:v>
                </c:pt>
                <c:pt idx="145">
                  <c:v>43976</c:v>
                </c:pt>
                <c:pt idx="146">
                  <c:v>43977</c:v>
                </c:pt>
                <c:pt idx="147">
                  <c:v>43978</c:v>
                </c:pt>
                <c:pt idx="148">
                  <c:v>43979</c:v>
                </c:pt>
                <c:pt idx="149">
                  <c:v>43980</c:v>
                </c:pt>
                <c:pt idx="150">
                  <c:v>43981</c:v>
                </c:pt>
                <c:pt idx="151">
                  <c:v>43982</c:v>
                </c:pt>
                <c:pt idx="152">
                  <c:v>43983</c:v>
                </c:pt>
                <c:pt idx="153">
                  <c:v>43984</c:v>
                </c:pt>
                <c:pt idx="154">
                  <c:v>43985</c:v>
                </c:pt>
                <c:pt idx="155">
                  <c:v>43986</c:v>
                </c:pt>
                <c:pt idx="156">
                  <c:v>43987</c:v>
                </c:pt>
                <c:pt idx="157">
                  <c:v>43988</c:v>
                </c:pt>
                <c:pt idx="158">
                  <c:v>43989</c:v>
                </c:pt>
                <c:pt idx="159">
                  <c:v>43990</c:v>
                </c:pt>
                <c:pt idx="160">
                  <c:v>43991</c:v>
                </c:pt>
                <c:pt idx="161">
                  <c:v>43992</c:v>
                </c:pt>
                <c:pt idx="162">
                  <c:v>43993</c:v>
                </c:pt>
                <c:pt idx="163">
                  <c:v>43994</c:v>
                </c:pt>
                <c:pt idx="164">
                  <c:v>43995</c:v>
                </c:pt>
                <c:pt idx="165">
                  <c:v>43996</c:v>
                </c:pt>
                <c:pt idx="166">
                  <c:v>43997</c:v>
                </c:pt>
                <c:pt idx="167">
                  <c:v>43998</c:v>
                </c:pt>
                <c:pt idx="168">
                  <c:v>43999</c:v>
                </c:pt>
                <c:pt idx="169">
                  <c:v>44000</c:v>
                </c:pt>
                <c:pt idx="170">
                  <c:v>44001</c:v>
                </c:pt>
                <c:pt idx="171">
                  <c:v>44002</c:v>
                </c:pt>
                <c:pt idx="172">
                  <c:v>44003</c:v>
                </c:pt>
                <c:pt idx="173">
                  <c:v>44004</c:v>
                </c:pt>
                <c:pt idx="174">
                  <c:v>44005</c:v>
                </c:pt>
                <c:pt idx="175">
                  <c:v>44006</c:v>
                </c:pt>
                <c:pt idx="176">
                  <c:v>44007</c:v>
                </c:pt>
                <c:pt idx="177">
                  <c:v>44008</c:v>
                </c:pt>
                <c:pt idx="178">
                  <c:v>44009</c:v>
                </c:pt>
                <c:pt idx="179">
                  <c:v>44010</c:v>
                </c:pt>
                <c:pt idx="180">
                  <c:v>44011</c:v>
                </c:pt>
                <c:pt idx="181">
                  <c:v>44012</c:v>
                </c:pt>
                <c:pt idx="182">
                  <c:v>44013</c:v>
                </c:pt>
                <c:pt idx="183">
                  <c:v>44014</c:v>
                </c:pt>
                <c:pt idx="184">
                  <c:v>44015</c:v>
                </c:pt>
                <c:pt idx="185">
                  <c:v>44016</c:v>
                </c:pt>
                <c:pt idx="186">
                  <c:v>44017</c:v>
                </c:pt>
                <c:pt idx="187">
                  <c:v>44018</c:v>
                </c:pt>
                <c:pt idx="188">
                  <c:v>44019</c:v>
                </c:pt>
                <c:pt idx="189">
                  <c:v>44020</c:v>
                </c:pt>
                <c:pt idx="190">
                  <c:v>44021</c:v>
                </c:pt>
                <c:pt idx="191">
                  <c:v>44022</c:v>
                </c:pt>
                <c:pt idx="192">
                  <c:v>44023</c:v>
                </c:pt>
                <c:pt idx="193">
                  <c:v>44024</c:v>
                </c:pt>
                <c:pt idx="194">
                  <c:v>44025</c:v>
                </c:pt>
                <c:pt idx="195">
                  <c:v>44026</c:v>
                </c:pt>
                <c:pt idx="196">
                  <c:v>44027</c:v>
                </c:pt>
                <c:pt idx="197">
                  <c:v>44028</c:v>
                </c:pt>
                <c:pt idx="198">
                  <c:v>44029</c:v>
                </c:pt>
                <c:pt idx="199">
                  <c:v>44030</c:v>
                </c:pt>
                <c:pt idx="200">
                  <c:v>44031</c:v>
                </c:pt>
                <c:pt idx="201">
                  <c:v>44032</c:v>
                </c:pt>
                <c:pt idx="202">
                  <c:v>44033</c:v>
                </c:pt>
                <c:pt idx="203">
                  <c:v>44034</c:v>
                </c:pt>
                <c:pt idx="204">
                  <c:v>44035</c:v>
                </c:pt>
                <c:pt idx="205">
                  <c:v>44036</c:v>
                </c:pt>
                <c:pt idx="206">
                  <c:v>44037</c:v>
                </c:pt>
                <c:pt idx="207">
                  <c:v>44038</c:v>
                </c:pt>
                <c:pt idx="208">
                  <c:v>44039</c:v>
                </c:pt>
                <c:pt idx="209">
                  <c:v>44040</c:v>
                </c:pt>
                <c:pt idx="210">
                  <c:v>44041</c:v>
                </c:pt>
                <c:pt idx="211">
                  <c:v>44042</c:v>
                </c:pt>
                <c:pt idx="212">
                  <c:v>44043</c:v>
                </c:pt>
                <c:pt idx="213">
                  <c:v>44044</c:v>
                </c:pt>
                <c:pt idx="214">
                  <c:v>44045</c:v>
                </c:pt>
                <c:pt idx="215">
                  <c:v>44046</c:v>
                </c:pt>
                <c:pt idx="216">
                  <c:v>44047</c:v>
                </c:pt>
                <c:pt idx="217">
                  <c:v>44048</c:v>
                </c:pt>
                <c:pt idx="218">
                  <c:v>44049</c:v>
                </c:pt>
                <c:pt idx="219">
                  <c:v>44050</c:v>
                </c:pt>
                <c:pt idx="220">
                  <c:v>44051</c:v>
                </c:pt>
                <c:pt idx="221">
                  <c:v>44052</c:v>
                </c:pt>
                <c:pt idx="222">
                  <c:v>44053</c:v>
                </c:pt>
                <c:pt idx="223">
                  <c:v>44054</c:v>
                </c:pt>
                <c:pt idx="224">
                  <c:v>44055</c:v>
                </c:pt>
                <c:pt idx="225">
                  <c:v>44056</c:v>
                </c:pt>
                <c:pt idx="226">
                  <c:v>44057</c:v>
                </c:pt>
                <c:pt idx="227">
                  <c:v>44058</c:v>
                </c:pt>
                <c:pt idx="228">
                  <c:v>44059</c:v>
                </c:pt>
                <c:pt idx="229">
                  <c:v>44060</c:v>
                </c:pt>
                <c:pt idx="230">
                  <c:v>44061</c:v>
                </c:pt>
                <c:pt idx="231">
                  <c:v>44062</c:v>
                </c:pt>
                <c:pt idx="232">
                  <c:v>44063</c:v>
                </c:pt>
                <c:pt idx="233">
                  <c:v>44064</c:v>
                </c:pt>
                <c:pt idx="234">
                  <c:v>44065</c:v>
                </c:pt>
                <c:pt idx="235">
                  <c:v>44066</c:v>
                </c:pt>
                <c:pt idx="236">
                  <c:v>44067</c:v>
                </c:pt>
                <c:pt idx="237">
                  <c:v>44068</c:v>
                </c:pt>
                <c:pt idx="238">
                  <c:v>44069</c:v>
                </c:pt>
                <c:pt idx="239">
                  <c:v>44070</c:v>
                </c:pt>
                <c:pt idx="240">
                  <c:v>44071</c:v>
                </c:pt>
                <c:pt idx="241">
                  <c:v>44072</c:v>
                </c:pt>
                <c:pt idx="242">
                  <c:v>44073</c:v>
                </c:pt>
                <c:pt idx="243">
                  <c:v>44074</c:v>
                </c:pt>
                <c:pt idx="244">
                  <c:v>44075</c:v>
                </c:pt>
                <c:pt idx="245">
                  <c:v>44076</c:v>
                </c:pt>
                <c:pt idx="246">
                  <c:v>44077</c:v>
                </c:pt>
                <c:pt idx="247">
                  <c:v>44078</c:v>
                </c:pt>
                <c:pt idx="248">
                  <c:v>44079</c:v>
                </c:pt>
                <c:pt idx="249">
                  <c:v>44080</c:v>
                </c:pt>
                <c:pt idx="250">
                  <c:v>44081</c:v>
                </c:pt>
                <c:pt idx="251">
                  <c:v>44082</c:v>
                </c:pt>
                <c:pt idx="252">
                  <c:v>44083</c:v>
                </c:pt>
                <c:pt idx="253">
                  <c:v>44084</c:v>
                </c:pt>
                <c:pt idx="254">
                  <c:v>44085</c:v>
                </c:pt>
                <c:pt idx="255">
                  <c:v>44086</c:v>
                </c:pt>
                <c:pt idx="256">
                  <c:v>44087</c:v>
                </c:pt>
                <c:pt idx="257">
                  <c:v>44088</c:v>
                </c:pt>
                <c:pt idx="258">
                  <c:v>44089</c:v>
                </c:pt>
                <c:pt idx="259">
                  <c:v>44090</c:v>
                </c:pt>
                <c:pt idx="260">
                  <c:v>44091</c:v>
                </c:pt>
                <c:pt idx="261">
                  <c:v>44092</c:v>
                </c:pt>
                <c:pt idx="262">
                  <c:v>44093</c:v>
                </c:pt>
                <c:pt idx="263">
                  <c:v>44094</c:v>
                </c:pt>
                <c:pt idx="264">
                  <c:v>44095</c:v>
                </c:pt>
                <c:pt idx="265">
                  <c:v>44096</c:v>
                </c:pt>
                <c:pt idx="266">
                  <c:v>44097</c:v>
                </c:pt>
                <c:pt idx="267">
                  <c:v>44098</c:v>
                </c:pt>
                <c:pt idx="268">
                  <c:v>44099</c:v>
                </c:pt>
                <c:pt idx="269">
                  <c:v>44100</c:v>
                </c:pt>
                <c:pt idx="270">
                  <c:v>44101</c:v>
                </c:pt>
                <c:pt idx="271">
                  <c:v>44102</c:v>
                </c:pt>
                <c:pt idx="272">
                  <c:v>44103</c:v>
                </c:pt>
                <c:pt idx="273">
                  <c:v>44104</c:v>
                </c:pt>
                <c:pt idx="274">
                  <c:v>44105</c:v>
                </c:pt>
                <c:pt idx="275">
                  <c:v>44106</c:v>
                </c:pt>
                <c:pt idx="276">
                  <c:v>44107</c:v>
                </c:pt>
                <c:pt idx="277">
                  <c:v>44108</c:v>
                </c:pt>
                <c:pt idx="278">
                  <c:v>44109</c:v>
                </c:pt>
                <c:pt idx="279">
                  <c:v>44110</c:v>
                </c:pt>
                <c:pt idx="280">
                  <c:v>44111</c:v>
                </c:pt>
                <c:pt idx="281">
                  <c:v>44112</c:v>
                </c:pt>
                <c:pt idx="282">
                  <c:v>44113</c:v>
                </c:pt>
                <c:pt idx="283">
                  <c:v>44114</c:v>
                </c:pt>
                <c:pt idx="284">
                  <c:v>44115</c:v>
                </c:pt>
                <c:pt idx="285">
                  <c:v>44116</c:v>
                </c:pt>
                <c:pt idx="286">
                  <c:v>44117</c:v>
                </c:pt>
                <c:pt idx="287">
                  <c:v>44118</c:v>
                </c:pt>
                <c:pt idx="288">
                  <c:v>44119</c:v>
                </c:pt>
                <c:pt idx="289">
                  <c:v>44120</c:v>
                </c:pt>
                <c:pt idx="290">
                  <c:v>44121</c:v>
                </c:pt>
                <c:pt idx="291">
                  <c:v>44122</c:v>
                </c:pt>
                <c:pt idx="292">
                  <c:v>44123</c:v>
                </c:pt>
                <c:pt idx="293">
                  <c:v>44124</c:v>
                </c:pt>
                <c:pt idx="294">
                  <c:v>44125</c:v>
                </c:pt>
                <c:pt idx="295">
                  <c:v>44126</c:v>
                </c:pt>
                <c:pt idx="296">
                  <c:v>44127</c:v>
                </c:pt>
                <c:pt idx="297">
                  <c:v>44128</c:v>
                </c:pt>
                <c:pt idx="298">
                  <c:v>44129</c:v>
                </c:pt>
                <c:pt idx="299">
                  <c:v>44130</c:v>
                </c:pt>
                <c:pt idx="300">
                  <c:v>44131</c:v>
                </c:pt>
                <c:pt idx="301">
                  <c:v>44132</c:v>
                </c:pt>
                <c:pt idx="302">
                  <c:v>44133</c:v>
                </c:pt>
                <c:pt idx="303">
                  <c:v>44134</c:v>
                </c:pt>
                <c:pt idx="304">
                  <c:v>44135</c:v>
                </c:pt>
                <c:pt idx="305">
                  <c:v>44136</c:v>
                </c:pt>
                <c:pt idx="306">
                  <c:v>44137</c:v>
                </c:pt>
                <c:pt idx="307">
                  <c:v>44138</c:v>
                </c:pt>
                <c:pt idx="308">
                  <c:v>44139</c:v>
                </c:pt>
                <c:pt idx="309">
                  <c:v>44140</c:v>
                </c:pt>
                <c:pt idx="310">
                  <c:v>44141</c:v>
                </c:pt>
                <c:pt idx="311">
                  <c:v>44142</c:v>
                </c:pt>
                <c:pt idx="312">
                  <c:v>44143</c:v>
                </c:pt>
                <c:pt idx="313">
                  <c:v>44144</c:v>
                </c:pt>
                <c:pt idx="314">
                  <c:v>44145</c:v>
                </c:pt>
                <c:pt idx="315">
                  <c:v>44146</c:v>
                </c:pt>
                <c:pt idx="316">
                  <c:v>44147</c:v>
                </c:pt>
                <c:pt idx="317">
                  <c:v>44148</c:v>
                </c:pt>
                <c:pt idx="318">
                  <c:v>44149</c:v>
                </c:pt>
                <c:pt idx="319">
                  <c:v>44150</c:v>
                </c:pt>
                <c:pt idx="320">
                  <c:v>44151</c:v>
                </c:pt>
                <c:pt idx="321">
                  <c:v>44152</c:v>
                </c:pt>
                <c:pt idx="322">
                  <c:v>44153</c:v>
                </c:pt>
                <c:pt idx="323">
                  <c:v>44154</c:v>
                </c:pt>
                <c:pt idx="324">
                  <c:v>44155</c:v>
                </c:pt>
                <c:pt idx="325">
                  <c:v>44156</c:v>
                </c:pt>
                <c:pt idx="326">
                  <c:v>44157</c:v>
                </c:pt>
                <c:pt idx="327">
                  <c:v>44158</c:v>
                </c:pt>
                <c:pt idx="328">
                  <c:v>44159</c:v>
                </c:pt>
                <c:pt idx="329">
                  <c:v>44160</c:v>
                </c:pt>
                <c:pt idx="330">
                  <c:v>44161</c:v>
                </c:pt>
                <c:pt idx="331">
                  <c:v>44162</c:v>
                </c:pt>
                <c:pt idx="332">
                  <c:v>44163</c:v>
                </c:pt>
                <c:pt idx="333">
                  <c:v>44164</c:v>
                </c:pt>
                <c:pt idx="334">
                  <c:v>44165</c:v>
                </c:pt>
                <c:pt idx="335">
                  <c:v>44166</c:v>
                </c:pt>
                <c:pt idx="336">
                  <c:v>44167</c:v>
                </c:pt>
                <c:pt idx="337">
                  <c:v>44168</c:v>
                </c:pt>
                <c:pt idx="338">
                  <c:v>44169</c:v>
                </c:pt>
                <c:pt idx="339">
                  <c:v>44170</c:v>
                </c:pt>
                <c:pt idx="340">
                  <c:v>44171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44177</c:v>
                </c:pt>
                <c:pt idx="347">
                  <c:v>44178</c:v>
                </c:pt>
                <c:pt idx="348">
                  <c:v>44179</c:v>
                </c:pt>
                <c:pt idx="349">
                  <c:v>44180</c:v>
                </c:pt>
                <c:pt idx="350">
                  <c:v>44181</c:v>
                </c:pt>
                <c:pt idx="351">
                  <c:v>44182</c:v>
                </c:pt>
                <c:pt idx="352">
                  <c:v>44183</c:v>
                </c:pt>
                <c:pt idx="353">
                  <c:v>44184</c:v>
                </c:pt>
                <c:pt idx="354">
                  <c:v>44185</c:v>
                </c:pt>
                <c:pt idx="355">
                  <c:v>44186</c:v>
                </c:pt>
                <c:pt idx="356">
                  <c:v>44187</c:v>
                </c:pt>
                <c:pt idx="357">
                  <c:v>44188</c:v>
                </c:pt>
                <c:pt idx="358">
                  <c:v>44189</c:v>
                </c:pt>
                <c:pt idx="359">
                  <c:v>44190</c:v>
                </c:pt>
                <c:pt idx="360">
                  <c:v>44191</c:v>
                </c:pt>
                <c:pt idx="361">
                  <c:v>44192</c:v>
                </c:pt>
                <c:pt idx="362">
                  <c:v>44193</c:v>
                </c:pt>
                <c:pt idx="363">
                  <c:v>44194</c:v>
                </c:pt>
                <c:pt idx="364">
                  <c:v>44195</c:v>
                </c:pt>
                <c:pt idx="365">
                  <c:v>44196</c:v>
                </c:pt>
                <c:pt idx="366">
                  <c:v>44197</c:v>
                </c:pt>
                <c:pt idx="367">
                  <c:v>44198</c:v>
                </c:pt>
                <c:pt idx="368">
                  <c:v>44199</c:v>
                </c:pt>
                <c:pt idx="369">
                  <c:v>44200</c:v>
                </c:pt>
                <c:pt idx="370">
                  <c:v>44201</c:v>
                </c:pt>
                <c:pt idx="371">
                  <c:v>44202</c:v>
                </c:pt>
                <c:pt idx="372">
                  <c:v>44203</c:v>
                </c:pt>
                <c:pt idx="373">
                  <c:v>44204</c:v>
                </c:pt>
                <c:pt idx="374">
                  <c:v>44205</c:v>
                </c:pt>
                <c:pt idx="375">
                  <c:v>44206</c:v>
                </c:pt>
                <c:pt idx="376">
                  <c:v>44207</c:v>
                </c:pt>
                <c:pt idx="377">
                  <c:v>44208</c:v>
                </c:pt>
                <c:pt idx="378">
                  <c:v>44209</c:v>
                </c:pt>
                <c:pt idx="379">
                  <c:v>44210</c:v>
                </c:pt>
                <c:pt idx="380">
                  <c:v>44211</c:v>
                </c:pt>
                <c:pt idx="381">
                  <c:v>44212</c:v>
                </c:pt>
                <c:pt idx="382">
                  <c:v>44213</c:v>
                </c:pt>
                <c:pt idx="383">
                  <c:v>44214</c:v>
                </c:pt>
                <c:pt idx="384">
                  <c:v>44215</c:v>
                </c:pt>
                <c:pt idx="385">
                  <c:v>44216</c:v>
                </c:pt>
                <c:pt idx="386">
                  <c:v>44217</c:v>
                </c:pt>
                <c:pt idx="387">
                  <c:v>44218</c:v>
                </c:pt>
                <c:pt idx="388">
                  <c:v>44219</c:v>
                </c:pt>
                <c:pt idx="389">
                  <c:v>44220</c:v>
                </c:pt>
                <c:pt idx="390">
                  <c:v>44221</c:v>
                </c:pt>
                <c:pt idx="391">
                  <c:v>44222</c:v>
                </c:pt>
                <c:pt idx="392">
                  <c:v>44223</c:v>
                </c:pt>
                <c:pt idx="393">
                  <c:v>44224</c:v>
                </c:pt>
                <c:pt idx="394">
                  <c:v>44225</c:v>
                </c:pt>
                <c:pt idx="395">
                  <c:v>44226</c:v>
                </c:pt>
                <c:pt idx="396">
                  <c:v>44227</c:v>
                </c:pt>
                <c:pt idx="397">
                  <c:v>44228</c:v>
                </c:pt>
                <c:pt idx="398">
                  <c:v>44229</c:v>
                </c:pt>
                <c:pt idx="399">
                  <c:v>44230</c:v>
                </c:pt>
                <c:pt idx="400">
                  <c:v>44231</c:v>
                </c:pt>
                <c:pt idx="401">
                  <c:v>44232</c:v>
                </c:pt>
                <c:pt idx="402">
                  <c:v>44233</c:v>
                </c:pt>
                <c:pt idx="403">
                  <c:v>44234</c:v>
                </c:pt>
                <c:pt idx="404">
                  <c:v>44235</c:v>
                </c:pt>
                <c:pt idx="405">
                  <c:v>44236</c:v>
                </c:pt>
                <c:pt idx="406">
                  <c:v>44237</c:v>
                </c:pt>
                <c:pt idx="407">
                  <c:v>44238</c:v>
                </c:pt>
                <c:pt idx="408">
                  <c:v>44239</c:v>
                </c:pt>
                <c:pt idx="409">
                  <c:v>44240</c:v>
                </c:pt>
                <c:pt idx="410">
                  <c:v>44241</c:v>
                </c:pt>
                <c:pt idx="411">
                  <c:v>44242</c:v>
                </c:pt>
                <c:pt idx="412">
                  <c:v>44243</c:v>
                </c:pt>
                <c:pt idx="413">
                  <c:v>44244</c:v>
                </c:pt>
                <c:pt idx="414">
                  <c:v>44245</c:v>
                </c:pt>
                <c:pt idx="415">
                  <c:v>44246</c:v>
                </c:pt>
                <c:pt idx="416">
                  <c:v>44247</c:v>
                </c:pt>
                <c:pt idx="417">
                  <c:v>44248</c:v>
                </c:pt>
                <c:pt idx="418">
                  <c:v>44249</c:v>
                </c:pt>
                <c:pt idx="419">
                  <c:v>44250</c:v>
                </c:pt>
                <c:pt idx="420">
                  <c:v>44251</c:v>
                </c:pt>
                <c:pt idx="421">
                  <c:v>44252</c:v>
                </c:pt>
                <c:pt idx="422">
                  <c:v>44253</c:v>
                </c:pt>
                <c:pt idx="423">
                  <c:v>44254</c:v>
                </c:pt>
                <c:pt idx="424">
                  <c:v>44255</c:v>
                </c:pt>
                <c:pt idx="425">
                  <c:v>44256</c:v>
                </c:pt>
                <c:pt idx="426">
                  <c:v>44257</c:v>
                </c:pt>
                <c:pt idx="427">
                  <c:v>44258</c:v>
                </c:pt>
                <c:pt idx="428">
                  <c:v>44259</c:v>
                </c:pt>
                <c:pt idx="429">
                  <c:v>44260</c:v>
                </c:pt>
                <c:pt idx="430">
                  <c:v>44261</c:v>
                </c:pt>
                <c:pt idx="431">
                  <c:v>44262</c:v>
                </c:pt>
                <c:pt idx="432">
                  <c:v>44263</c:v>
                </c:pt>
                <c:pt idx="433">
                  <c:v>44264</c:v>
                </c:pt>
                <c:pt idx="434">
                  <c:v>44265</c:v>
                </c:pt>
                <c:pt idx="435">
                  <c:v>44266</c:v>
                </c:pt>
                <c:pt idx="436">
                  <c:v>44267</c:v>
                </c:pt>
                <c:pt idx="437">
                  <c:v>44268</c:v>
                </c:pt>
                <c:pt idx="438">
                  <c:v>44269</c:v>
                </c:pt>
                <c:pt idx="439">
                  <c:v>44270</c:v>
                </c:pt>
                <c:pt idx="440">
                  <c:v>44271</c:v>
                </c:pt>
                <c:pt idx="441">
                  <c:v>44272</c:v>
                </c:pt>
                <c:pt idx="442">
                  <c:v>44273</c:v>
                </c:pt>
                <c:pt idx="443">
                  <c:v>44274</c:v>
                </c:pt>
                <c:pt idx="444">
                  <c:v>44275</c:v>
                </c:pt>
                <c:pt idx="445">
                  <c:v>44276</c:v>
                </c:pt>
                <c:pt idx="446">
                  <c:v>44277</c:v>
                </c:pt>
                <c:pt idx="447">
                  <c:v>44278</c:v>
                </c:pt>
                <c:pt idx="448">
                  <c:v>44279</c:v>
                </c:pt>
                <c:pt idx="449">
                  <c:v>44280</c:v>
                </c:pt>
                <c:pt idx="450">
                  <c:v>44281</c:v>
                </c:pt>
                <c:pt idx="451">
                  <c:v>44282</c:v>
                </c:pt>
                <c:pt idx="452">
                  <c:v>44283</c:v>
                </c:pt>
                <c:pt idx="453">
                  <c:v>44284</c:v>
                </c:pt>
                <c:pt idx="454">
                  <c:v>44285</c:v>
                </c:pt>
                <c:pt idx="455">
                  <c:v>44286</c:v>
                </c:pt>
                <c:pt idx="456">
                  <c:v>44287</c:v>
                </c:pt>
                <c:pt idx="457">
                  <c:v>44288</c:v>
                </c:pt>
                <c:pt idx="458">
                  <c:v>44289</c:v>
                </c:pt>
                <c:pt idx="459">
                  <c:v>44290</c:v>
                </c:pt>
                <c:pt idx="460">
                  <c:v>44291</c:v>
                </c:pt>
                <c:pt idx="461">
                  <c:v>44292</c:v>
                </c:pt>
                <c:pt idx="462">
                  <c:v>44293</c:v>
                </c:pt>
                <c:pt idx="463">
                  <c:v>44294</c:v>
                </c:pt>
                <c:pt idx="464">
                  <c:v>44295</c:v>
                </c:pt>
                <c:pt idx="465">
                  <c:v>44296</c:v>
                </c:pt>
                <c:pt idx="466">
                  <c:v>44297</c:v>
                </c:pt>
                <c:pt idx="467">
                  <c:v>44298</c:v>
                </c:pt>
                <c:pt idx="468">
                  <c:v>44299</c:v>
                </c:pt>
                <c:pt idx="469">
                  <c:v>44300</c:v>
                </c:pt>
                <c:pt idx="470">
                  <c:v>44301</c:v>
                </c:pt>
                <c:pt idx="471">
                  <c:v>44302</c:v>
                </c:pt>
                <c:pt idx="472">
                  <c:v>44303</c:v>
                </c:pt>
                <c:pt idx="473">
                  <c:v>44304</c:v>
                </c:pt>
                <c:pt idx="474">
                  <c:v>44305</c:v>
                </c:pt>
                <c:pt idx="475">
                  <c:v>44306</c:v>
                </c:pt>
                <c:pt idx="476">
                  <c:v>44307</c:v>
                </c:pt>
                <c:pt idx="477">
                  <c:v>44308</c:v>
                </c:pt>
                <c:pt idx="478">
                  <c:v>44309</c:v>
                </c:pt>
                <c:pt idx="479">
                  <c:v>44310</c:v>
                </c:pt>
                <c:pt idx="480">
                  <c:v>44311</c:v>
                </c:pt>
                <c:pt idx="481">
                  <c:v>44312</c:v>
                </c:pt>
                <c:pt idx="482">
                  <c:v>44313</c:v>
                </c:pt>
                <c:pt idx="483">
                  <c:v>44314</c:v>
                </c:pt>
                <c:pt idx="484">
                  <c:v>44315</c:v>
                </c:pt>
                <c:pt idx="485">
                  <c:v>44316</c:v>
                </c:pt>
                <c:pt idx="486">
                  <c:v>44317</c:v>
                </c:pt>
                <c:pt idx="487">
                  <c:v>44318</c:v>
                </c:pt>
                <c:pt idx="488">
                  <c:v>44319</c:v>
                </c:pt>
                <c:pt idx="489">
                  <c:v>44320</c:v>
                </c:pt>
                <c:pt idx="490">
                  <c:v>44321</c:v>
                </c:pt>
                <c:pt idx="491">
                  <c:v>44322</c:v>
                </c:pt>
                <c:pt idx="492">
                  <c:v>44323</c:v>
                </c:pt>
                <c:pt idx="493">
                  <c:v>44324</c:v>
                </c:pt>
                <c:pt idx="494">
                  <c:v>44325</c:v>
                </c:pt>
                <c:pt idx="495">
                  <c:v>44326</c:v>
                </c:pt>
                <c:pt idx="496">
                  <c:v>44327</c:v>
                </c:pt>
                <c:pt idx="497">
                  <c:v>44328</c:v>
                </c:pt>
                <c:pt idx="498">
                  <c:v>44329</c:v>
                </c:pt>
                <c:pt idx="499">
                  <c:v>44330</c:v>
                </c:pt>
                <c:pt idx="500">
                  <c:v>44331</c:v>
                </c:pt>
                <c:pt idx="501">
                  <c:v>44332</c:v>
                </c:pt>
                <c:pt idx="502">
                  <c:v>44333</c:v>
                </c:pt>
                <c:pt idx="503">
                  <c:v>44334</c:v>
                </c:pt>
                <c:pt idx="504">
                  <c:v>44335</c:v>
                </c:pt>
                <c:pt idx="505">
                  <c:v>44336</c:v>
                </c:pt>
                <c:pt idx="506">
                  <c:v>44337</c:v>
                </c:pt>
                <c:pt idx="507">
                  <c:v>44338</c:v>
                </c:pt>
                <c:pt idx="508">
                  <c:v>44339</c:v>
                </c:pt>
                <c:pt idx="509">
                  <c:v>44340</c:v>
                </c:pt>
                <c:pt idx="510">
                  <c:v>44341</c:v>
                </c:pt>
                <c:pt idx="511">
                  <c:v>44342</c:v>
                </c:pt>
                <c:pt idx="512">
                  <c:v>44343</c:v>
                </c:pt>
                <c:pt idx="513">
                  <c:v>44344</c:v>
                </c:pt>
                <c:pt idx="514">
                  <c:v>44345</c:v>
                </c:pt>
                <c:pt idx="515">
                  <c:v>44346</c:v>
                </c:pt>
                <c:pt idx="516">
                  <c:v>44347</c:v>
                </c:pt>
                <c:pt idx="517">
                  <c:v>44348</c:v>
                </c:pt>
                <c:pt idx="518">
                  <c:v>44349</c:v>
                </c:pt>
                <c:pt idx="519">
                  <c:v>44350</c:v>
                </c:pt>
                <c:pt idx="520">
                  <c:v>44351</c:v>
                </c:pt>
                <c:pt idx="521">
                  <c:v>44352</c:v>
                </c:pt>
                <c:pt idx="522">
                  <c:v>44353</c:v>
                </c:pt>
                <c:pt idx="523">
                  <c:v>44354</c:v>
                </c:pt>
                <c:pt idx="524">
                  <c:v>44355</c:v>
                </c:pt>
                <c:pt idx="525">
                  <c:v>44356</c:v>
                </c:pt>
                <c:pt idx="526">
                  <c:v>44357</c:v>
                </c:pt>
                <c:pt idx="527">
                  <c:v>44358</c:v>
                </c:pt>
                <c:pt idx="528">
                  <c:v>44359</c:v>
                </c:pt>
                <c:pt idx="529">
                  <c:v>44360</c:v>
                </c:pt>
                <c:pt idx="530">
                  <c:v>44361</c:v>
                </c:pt>
                <c:pt idx="531">
                  <c:v>44362</c:v>
                </c:pt>
                <c:pt idx="532">
                  <c:v>44363</c:v>
                </c:pt>
                <c:pt idx="533">
                  <c:v>44364</c:v>
                </c:pt>
                <c:pt idx="534">
                  <c:v>44365</c:v>
                </c:pt>
                <c:pt idx="535">
                  <c:v>44366</c:v>
                </c:pt>
                <c:pt idx="536">
                  <c:v>44367</c:v>
                </c:pt>
                <c:pt idx="537">
                  <c:v>44368</c:v>
                </c:pt>
                <c:pt idx="538">
                  <c:v>44369</c:v>
                </c:pt>
                <c:pt idx="539">
                  <c:v>44370</c:v>
                </c:pt>
                <c:pt idx="540">
                  <c:v>44371</c:v>
                </c:pt>
                <c:pt idx="541">
                  <c:v>44372</c:v>
                </c:pt>
                <c:pt idx="542">
                  <c:v>44373</c:v>
                </c:pt>
                <c:pt idx="543">
                  <c:v>44374</c:v>
                </c:pt>
                <c:pt idx="544">
                  <c:v>44375</c:v>
                </c:pt>
                <c:pt idx="545">
                  <c:v>44376</c:v>
                </c:pt>
                <c:pt idx="546">
                  <c:v>44377</c:v>
                </c:pt>
                <c:pt idx="547">
                  <c:v>44378</c:v>
                </c:pt>
                <c:pt idx="548">
                  <c:v>44379</c:v>
                </c:pt>
                <c:pt idx="549">
                  <c:v>44380</c:v>
                </c:pt>
                <c:pt idx="550">
                  <c:v>44381</c:v>
                </c:pt>
                <c:pt idx="551">
                  <c:v>44382</c:v>
                </c:pt>
                <c:pt idx="552">
                  <c:v>44383</c:v>
                </c:pt>
                <c:pt idx="553">
                  <c:v>44384</c:v>
                </c:pt>
                <c:pt idx="554">
                  <c:v>44385</c:v>
                </c:pt>
                <c:pt idx="555">
                  <c:v>44386</c:v>
                </c:pt>
                <c:pt idx="556">
                  <c:v>44387</c:v>
                </c:pt>
                <c:pt idx="557">
                  <c:v>44388</c:v>
                </c:pt>
                <c:pt idx="558">
                  <c:v>44389</c:v>
                </c:pt>
                <c:pt idx="559">
                  <c:v>44390</c:v>
                </c:pt>
                <c:pt idx="560">
                  <c:v>44391</c:v>
                </c:pt>
                <c:pt idx="561">
                  <c:v>44392</c:v>
                </c:pt>
                <c:pt idx="562">
                  <c:v>44393</c:v>
                </c:pt>
                <c:pt idx="563">
                  <c:v>44394</c:v>
                </c:pt>
                <c:pt idx="564">
                  <c:v>44395</c:v>
                </c:pt>
                <c:pt idx="565">
                  <c:v>44396</c:v>
                </c:pt>
                <c:pt idx="566">
                  <c:v>44397</c:v>
                </c:pt>
                <c:pt idx="567">
                  <c:v>44398</c:v>
                </c:pt>
                <c:pt idx="568">
                  <c:v>44399</c:v>
                </c:pt>
                <c:pt idx="569">
                  <c:v>44400</c:v>
                </c:pt>
                <c:pt idx="570">
                  <c:v>44401</c:v>
                </c:pt>
                <c:pt idx="571">
                  <c:v>44402</c:v>
                </c:pt>
                <c:pt idx="572">
                  <c:v>44403</c:v>
                </c:pt>
                <c:pt idx="573">
                  <c:v>44404</c:v>
                </c:pt>
                <c:pt idx="574">
                  <c:v>44405</c:v>
                </c:pt>
                <c:pt idx="575">
                  <c:v>44406</c:v>
                </c:pt>
                <c:pt idx="576">
                  <c:v>44407</c:v>
                </c:pt>
                <c:pt idx="577">
                  <c:v>44408</c:v>
                </c:pt>
                <c:pt idx="578">
                  <c:v>44409</c:v>
                </c:pt>
                <c:pt idx="579">
                  <c:v>44410</c:v>
                </c:pt>
                <c:pt idx="580">
                  <c:v>44411</c:v>
                </c:pt>
                <c:pt idx="581">
                  <c:v>44412</c:v>
                </c:pt>
                <c:pt idx="582">
                  <c:v>44413</c:v>
                </c:pt>
                <c:pt idx="583">
                  <c:v>44414</c:v>
                </c:pt>
                <c:pt idx="584">
                  <c:v>44415</c:v>
                </c:pt>
                <c:pt idx="585">
                  <c:v>44416</c:v>
                </c:pt>
                <c:pt idx="586">
                  <c:v>44417</c:v>
                </c:pt>
                <c:pt idx="587">
                  <c:v>44418</c:v>
                </c:pt>
                <c:pt idx="588">
                  <c:v>44419</c:v>
                </c:pt>
                <c:pt idx="589">
                  <c:v>44420</c:v>
                </c:pt>
                <c:pt idx="590">
                  <c:v>44421</c:v>
                </c:pt>
                <c:pt idx="591">
                  <c:v>44422</c:v>
                </c:pt>
                <c:pt idx="592">
                  <c:v>44423</c:v>
                </c:pt>
                <c:pt idx="593">
                  <c:v>44424</c:v>
                </c:pt>
                <c:pt idx="594">
                  <c:v>44425</c:v>
                </c:pt>
                <c:pt idx="595">
                  <c:v>44426</c:v>
                </c:pt>
                <c:pt idx="596">
                  <c:v>44427</c:v>
                </c:pt>
                <c:pt idx="597">
                  <c:v>44428</c:v>
                </c:pt>
                <c:pt idx="598">
                  <c:v>44429</c:v>
                </c:pt>
                <c:pt idx="599">
                  <c:v>44430</c:v>
                </c:pt>
                <c:pt idx="600">
                  <c:v>44431</c:v>
                </c:pt>
                <c:pt idx="601">
                  <c:v>44432</c:v>
                </c:pt>
                <c:pt idx="602">
                  <c:v>44433</c:v>
                </c:pt>
                <c:pt idx="603">
                  <c:v>44434</c:v>
                </c:pt>
                <c:pt idx="604">
                  <c:v>44435</c:v>
                </c:pt>
                <c:pt idx="605">
                  <c:v>44436</c:v>
                </c:pt>
                <c:pt idx="606">
                  <c:v>44437</c:v>
                </c:pt>
                <c:pt idx="607">
                  <c:v>44438</c:v>
                </c:pt>
                <c:pt idx="608">
                  <c:v>44439</c:v>
                </c:pt>
                <c:pt idx="609">
                  <c:v>44440</c:v>
                </c:pt>
                <c:pt idx="610">
                  <c:v>44441</c:v>
                </c:pt>
                <c:pt idx="611">
                  <c:v>44442</c:v>
                </c:pt>
                <c:pt idx="612">
                  <c:v>44443</c:v>
                </c:pt>
                <c:pt idx="613">
                  <c:v>44444</c:v>
                </c:pt>
                <c:pt idx="614">
                  <c:v>44445</c:v>
                </c:pt>
                <c:pt idx="615">
                  <c:v>44446</c:v>
                </c:pt>
                <c:pt idx="616">
                  <c:v>44447</c:v>
                </c:pt>
                <c:pt idx="617">
                  <c:v>44448</c:v>
                </c:pt>
                <c:pt idx="618">
                  <c:v>44449</c:v>
                </c:pt>
                <c:pt idx="619">
                  <c:v>44450</c:v>
                </c:pt>
                <c:pt idx="620">
                  <c:v>44451</c:v>
                </c:pt>
                <c:pt idx="621">
                  <c:v>44452</c:v>
                </c:pt>
                <c:pt idx="622">
                  <c:v>44453</c:v>
                </c:pt>
                <c:pt idx="623">
                  <c:v>44454</c:v>
                </c:pt>
                <c:pt idx="624">
                  <c:v>44455</c:v>
                </c:pt>
                <c:pt idx="625">
                  <c:v>44456</c:v>
                </c:pt>
                <c:pt idx="626">
                  <c:v>44457</c:v>
                </c:pt>
                <c:pt idx="627">
                  <c:v>44458</c:v>
                </c:pt>
                <c:pt idx="628">
                  <c:v>44459</c:v>
                </c:pt>
                <c:pt idx="629">
                  <c:v>44460</c:v>
                </c:pt>
                <c:pt idx="630">
                  <c:v>44461</c:v>
                </c:pt>
                <c:pt idx="631">
                  <c:v>44462</c:v>
                </c:pt>
                <c:pt idx="632">
                  <c:v>44463</c:v>
                </c:pt>
                <c:pt idx="633">
                  <c:v>44464</c:v>
                </c:pt>
                <c:pt idx="634">
                  <c:v>44465</c:v>
                </c:pt>
                <c:pt idx="635">
                  <c:v>44466</c:v>
                </c:pt>
                <c:pt idx="636">
                  <c:v>44467</c:v>
                </c:pt>
                <c:pt idx="637">
                  <c:v>44468</c:v>
                </c:pt>
                <c:pt idx="638">
                  <c:v>44469</c:v>
                </c:pt>
                <c:pt idx="639">
                  <c:v>44470</c:v>
                </c:pt>
                <c:pt idx="640">
                  <c:v>44471</c:v>
                </c:pt>
                <c:pt idx="641">
                  <c:v>44472</c:v>
                </c:pt>
                <c:pt idx="642">
                  <c:v>44473</c:v>
                </c:pt>
                <c:pt idx="643">
                  <c:v>44474</c:v>
                </c:pt>
                <c:pt idx="644">
                  <c:v>44475</c:v>
                </c:pt>
                <c:pt idx="645">
                  <c:v>44476</c:v>
                </c:pt>
                <c:pt idx="646">
                  <c:v>44477</c:v>
                </c:pt>
                <c:pt idx="647">
                  <c:v>44478</c:v>
                </c:pt>
                <c:pt idx="648">
                  <c:v>44479</c:v>
                </c:pt>
                <c:pt idx="649">
                  <c:v>44480</c:v>
                </c:pt>
                <c:pt idx="650">
                  <c:v>44481</c:v>
                </c:pt>
                <c:pt idx="651">
                  <c:v>44482</c:v>
                </c:pt>
                <c:pt idx="652">
                  <c:v>44483</c:v>
                </c:pt>
                <c:pt idx="653">
                  <c:v>44484</c:v>
                </c:pt>
                <c:pt idx="654">
                  <c:v>44485</c:v>
                </c:pt>
                <c:pt idx="655">
                  <c:v>44486</c:v>
                </c:pt>
                <c:pt idx="656">
                  <c:v>44487</c:v>
                </c:pt>
                <c:pt idx="657">
                  <c:v>44488</c:v>
                </c:pt>
                <c:pt idx="658">
                  <c:v>44489</c:v>
                </c:pt>
                <c:pt idx="659">
                  <c:v>44490</c:v>
                </c:pt>
                <c:pt idx="660">
                  <c:v>44491</c:v>
                </c:pt>
                <c:pt idx="661">
                  <c:v>44492</c:v>
                </c:pt>
                <c:pt idx="662">
                  <c:v>44493</c:v>
                </c:pt>
                <c:pt idx="663">
                  <c:v>44494</c:v>
                </c:pt>
                <c:pt idx="664">
                  <c:v>44495</c:v>
                </c:pt>
                <c:pt idx="665">
                  <c:v>44496</c:v>
                </c:pt>
                <c:pt idx="666">
                  <c:v>44497</c:v>
                </c:pt>
                <c:pt idx="667">
                  <c:v>44498</c:v>
                </c:pt>
                <c:pt idx="668">
                  <c:v>44499</c:v>
                </c:pt>
                <c:pt idx="669">
                  <c:v>44500</c:v>
                </c:pt>
                <c:pt idx="670">
                  <c:v>44501</c:v>
                </c:pt>
                <c:pt idx="671">
                  <c:v>44502</c:v>
                </c:pt>
                <c:pt idx="672">
                  <c:v>44503</c:v>
                </c:pt>
                <c:pt idx="673">
                  <c:v>44504</c:v>
                </c:pt>
                <c:pt idx="674">
                  <c:v>44505</c:v>
                </c:pt>
                <c:pt idx="675">
                  <c:v>44506</c:v>
                </c:pt>
                <c:pt idx="676">
                  <c:v>44507</c:v>
                </c:pt>
                <c:pt idx="677">
                  <c:v>44508</c:v>
                </c:pt>
                <c:pt idx="678">
                  <c:v>44509</c:v>
                </c:pt>
                <c:pt idx="679">
                  <c:v>44510</c:v>
                </c:pt>
                <c:pt idx="680">
                  <c:v>44511</c:v>
                </c:pt>
                <c:pt idx="681">
                  <c:v>44512</c:v>
                </c:pt>
                <c:pt idx="682">
                  <c:v>44513</c:v>
                </c:pt>
                <c:pt idx="683">
                  <c:v>44514</c:v>
                </c:pt>
                <c:pt idx="684">
                  <c:v>44515</c:v>
                </c:pt>
                <c:pt idx="685">
                  <c:v>44516</c:v>
                </c:pt>
                <c:pt idx="686">
                  <c:v>44517</c:v>
                </c:pt>
                <c:pt idx="687">
                  <c:v>44518</c:v>
                </c:pt>
                <c:pt idx="688">
                  <c:v>44519</c:v>
                </c:pt>
                <c:pt idx="689">
                  <c:v>44520</c:v>
                </c:pt>
                <c:pt idx="690">
                  <c:v>44521</c:v>
                </c:pt>
                <c:pt idx="691">
                  <c:v>44522</c:v>
                </c:pt>
                <c:pt idx="692">
                  <c:v>44523</c:v>
                </c:pt>
                <c:pt idx="693">
                  <c:v>44524</c:v>
                </c:pt>
                <c:pt idx="694">
                  <c:v>44525</c:v>
                </c:pt>
                <c:pt idx="695">
                  <c:v>44526</c:v>
                </c:pt>
                <c:pt idx="696">
                  <c:v>44527</c:v>
                </c:pt>
                <c:pt idx="697">
                  <c:v>44528</c:v>
                </c:pt>
                <c:pt idx="698">
                  <c:v>44529</c:v>
                </c:pt>
                <c:pt idx="699">
                  <c:v>44530</c:v>
                </c:pt>
                <c:pt idx="700">
                  <c:v>44531</c:v>
                </c:pt>
                <c:pt idx="701">
                  <c:v>44532</c:v>
                </c:pt>
                <c:pt idx="702">
                  <c:v>44533</c:v>
                </c:pt>
                <c:pt idx="703">
                  <c:v>44534</c:v>
                </c:pt>
                <c:pt idx="704">
                  <c:v>44535</c:v>
                </c:pt>
                <c:pt idx="705">
                  <c:v>44536</c:v>
                </c:pt>
                <c:pt idx="706">
                  <c:v>44537</c:v>
                </c:pt>
                <c:pt idx="707">
                  <c:v>44538</c:v>
                </c:pt>
                <c:pt idx="708">
                  <c:v>44539</c:v>
                </c:pt>
                <c:pt idx="709">
                  <c:v>44540</c:v>
                </c:pt>
                <c:pt idx="710">
                  <c:v>44541</c:v>
                </c:pt>
                <c:pt idx="711">
                  <c:v>44542</c:v>
                </c:pt>
                <c:pt idx="712">
                  <c:v>44543</c:v>
                </c:pt>
                <c:pt idx="713">
                  <c:v>44544</c:v>
                </c:pt>
                <c:pt idx="714">
                  <c:v>44545</c:v>
                </c:pt>
                <c:pt idx="715">
                  <c:v>44546</c:v>
                </c:pt>
                <c:pt idx="716">
                  <c:v>44547</c:v>
                </c:pt>
                <c:pt idx="717">
                  <c:v>44548</c:v>
                </c:pt>
                <c:pt idx="718">
                  <c:v>44549</c:v>
                </c:pt>
                <c:pt idx="719">
                  <c:v>44550</c:v>
                </c:pt>
                <c:pt idx="720">
                  <c:v>44551</c:v>
                </c:pt>
                <c:pt idx="721">
                  <c:v>44552</c:v>
                </c:pt>
                <c:pt idx="722">
                  <c:v>44553</c:v>
                </c:pt>
                <c:pt idx="723">
                  <c:v>44554</c:v>
                </c:pt>
                <c:pt idx="724">
                  <c:v>44555</c:v>
                </c:pt>
                <c:pt idx="725">
                  <c:v>44556</c:v>
                </c:pt>
                <c:pt idx="726">
                  <c:v>44557</c:v>
                </c:pt>
                <c:pt idx="727">
                  <c:v>44558</c:v>
                </c:pt>
                <c:pt idx="728">
                  <c:v>44559</c:v>
                </c:pt>
                <c:pt idx="729">
                  <c:v>44560</c:v>
                </c:pt>
                <c:pt idx="730">
                  <c:v>44561</c:v>
                </c:pt>
                <c:pt idx="731">
                  <c:v>44562</c:v>
                </c:pt>
                <c:pt idx="732">
                  <c:v>44563</c:v>
                </c:pt>
                <c:pt idx="733">
                  <c:v>44564</c:v>
                </c:pt>
                <c:pt idx="734">
                  <c:v>44565</c:v>
                </c:pt>
                <c:pt idx="735">
                  <c:v>44566</c:v>
                </c:pt>
                <c:pt idx="736">
                  <c:v>44567</c:v>
                </c:pt>
                <c:pt idx="737">
                  <c:v>44568</c:v>
                </c:pt>
                <c:pt idx="738">
                  <c:v>44569</c:v>
                </c:pt>
                <c:pt idx="739">
                  <c:v>44570</c:v>
                </c:pt>
                <c:pt idx="740">
                  <c:v>44571</c:v>
                </c:pt>
                <c:pt idx="741">
                  <c:v>44572</c:v>
                </c:pt>
                <c:pt idx="742">
                  <c:v>44573</c:v>
                </c:pt>
                <c:pt idx="743">
                  <c:v>44574</c:v>
                </c:pt>
                <c:pt idx="744">
                  <c:v>44575</c:v>
                </c:pt>
                <c:pt idx="745">
                  <c:v>44576</c:v>
                </c:pt>
                <c:pt idx="746">
                  <c:v>44577</c:v>
                </c:pt>
                <c:pt idx="747">
                  <c:v>44578</c:v>
                </c:pt>
                <c:pt idx="748">
                  <c:v>44579</c:v>
                </c:pt>
                <c:pt idx="749">
                  <c:v>44580</c:v>
                </c:pt>
                <c:pt idx="750">
                  <c:v>44581</c:v>
                </c:pt>
                <c:pt idx="751">
                  <c:v>44582</c:v>
                </c:pt>
                <c:pt idx="752">
                  <c:v>44583</c:v>
                </c:pt>
                <c:pt idx="753">
                  <c:v>44584</c:v>
                </c:pt>
                <c:pt idx="754">
                  <c:v>44585</c:v>
                </c:pt>
                <c:pt idx="755">
                  <c:v>44586</c:v>
                </c:pt>
                <c:pt idx="756">
                  <c:v>44587</c:v>
                </c:pt>
                <c:pt idx="757">
                  <c:v>44588</c:v>
                </c:pt>
                <c:pt idx="758">
                  <c:v>44589</c:v>
                </c:pt>
                <c:pt idx="759">
                  <c:v>44590</c:v>
                </c:pt>
                <c:pt idx="760">
                  <c:v>44591</c:v>
                </c:pt>
                <c:pt idx="761">
                  <c:v>44592</c:v>
                </c:pt>
                <c:pt idx="762">
                  <c:v>44593</c:v>
                </c:pt>
                <c:pt idx="763">
                  <c:v>44594</c:v>
                </c:pt>
                <c:pt idx="764">
                  <c:v>44595</c:v>
                </c:pt>
                <c:pt idx="765">
                  <c:v>44596</c:v>
                </c:pt>
                <c:pt idx="766">
                  <c:v>44597</c:v>
                </c:pt>
                <c:pt idx="767">
                  <c:v>44598</c:v>
                </c:pt>
                <c:pt idx="768">
                  <c:v>44599</c:v>
                </c:pt>
                <c:pt idx="769">
                  <c:v>44600</c:v>
                </c:pt>
                <c:pt idx="770">
                  <c:v>44601</c:v>
                </c:pt>
                <c:pt idx="771">
                  <c:v>44602</c:v>
                </c:pt>
                <c:pt idx="772">
                  <c:v>44603</c:v>
                </c:pt>
                <c:pt idx="773">
                  <c:v>44604</c:v>
                </c:pt>
                <c:pt idx="774">
                  <c:v>44605</c:v>
                </c:pt>
                <c:pt idx="775">
                  <c:v>44606</c:v>
                </c:pt>
                <c:pt idx="776">
                  <c:v>44607</c:v>
                </c:pt>
                <c:pt idx="777">
                  <c:v>44608</c:v>
                </c:pt>
                <c:pt idx="778">
                  <c:v>44609</c:v>
                </c:pt>
                <c:pt idx="779">
                  <c:v>44610</c:v>
                </c:pt>
                <c:pt idx="780">
                  <c:v>44611</c:v>
                </c:pt>
                <c:pt idx="781">
                  <c:v>44612</c:v>
                </c:pt>
                <c:pt idx="782">
                  <c:v>44613</c:v>
                </c:pt>
                <c:pt idx="783">
                  <c:v>44614</c:v>
                </c:pt>
                <c:pt idx="784">
                  <c:v>44615</c:v>
                </c:pt>
                <c:pt idx="785">
                  <c:v>44616</c:v>
                </c:pt>
                <c:pt idx="786">
                  <c:v>44617</c:v>
                </c:pt>
                <c:pt idx="787">
                  <c:v>44618</c:v>
                </c:pt>
                <c:pt idx="788">
                  <c:v>44619</c:v>
                </c:pt>
                <c:pt idx="789">
                  <c:v>44620</c:v>
                </c:pt>
                <c:pt idx="790">
                  <c:v>44621</c:v>
                </c:pt>
                <c:pt idx="791">
                  <c:v>44622</c:v>
                </c:pt>
                <c:pt idx="792">
                  <c:v>44623</c:v>
                </c:pt>
                <c:pt idx="793">
                  <c:v>44624</c:v>
                </c:pt>
                <c:pt idx="794">
                  <c:v>44625</c:v>
                </c:pt>
                <c:pt idx="795">
                  <c:v>44626</c:v>
                </c:pt>
                <c:pt idx="796">
                  <c:v>44627</c:v>
                </c:pt>
                <c:pt idx="797">
                  <c:v>44628</c:v>
                </c:pt>
                <c:pt idx="798">
                  <c:v>44629</c:v>
                </c:pt>
                <c:pt idx="799">
                  <c:v>44630</c:v>
                </c:pt>
                <c:pt idx="800">
                  <c:v>44631</c:v>
                </c:pt>
                <c:pt idx="801">
                  <c:v>44632</c:v>
                </c:pt>
                <c:pt idx="802">
                  <c:v>44633</c:v>
                </c:pt>
                <c:pt idx="803">
                  <c:v>44634</c:v>
                </c:pt>
                <c:pt idx="804">
                  <c:v>44635</c:v>
                </c:pt>
                <c:pt idx="805">
                  <c:v>44636</c:v>
                </c:pt>
                <c:pt idx="806">
                  <c:v>44637</c:v>
                </c:pt>
                <c:pt idx="807">
                  <c:v>44638</c:v>
                </c:pt>
                <c:pt idx="808">
                  <c:v>44639</c:v>
                </c:pt>
                <c:pt idx="809">
                  <c:v>44640</c:v>
                </c:pt>
                <c:pt idx="810">
                  <c:v>44641</c:v>
                </c:pt>
                <c:pt idx="811">
                  <c:v>44642</c:v>
                </c:pt>
                <c:pt idx="812">
                  <c:v>44643</c:v>
                </c:pt>
                <c:pt idx="813">
                  <c:v>44644</c:v>
                </c:pt>
                <c:pt idx="814">
                  <c:v>44645</c:v>
                </c:pt>
                <c:pt idx="815">
                  <c:v>44646</c:v>
                </c:pt>
                <c:pt idx="816">
                  <c:v>44647</c:v>
                </c:pt>
                <c:pt idx="817">
                  <c:v>44648</c:v>
                </c:pt>
                <c:pt idx="818">
                  <c:v>44649</c:v>
                </c:pt>
                <c:pt idx="819">
                  <c:v>44650</c:v>
                </c:pt>
                <c:pt idx="820">
                  <c:v>44651</c:v>
                </c:pt>
                <c:pt idx="821">
                  <c:v>44652</c:v>
                </c:pt>
                <c:pt idx="822">
                  <c:v>44653</c:v>
                </c:pt>
                <c:pt idx="823">
                  <c:v>44654</c:v>
                </c:pt>
                <c:pt idx="824">
                  <c:v>44655</c:v>
                </c:pt>
                <c:pt idx="825">
                  <c:v>44656</c:v>
                </c:pt>
                <c:pt idx="826">
                  <c:v>44657</c:v>
                </c:pt>
                <c:pt idx="827">
                  <c:v>44658</c:v>
                </c:pt>
                <c:pt idx="828">
                  <c:v>44659</c:v>
                </c:pt>
                <c:pt idx="829">
                  <c:v>44660</c:v>
                </c:pt>
                <c:pt idx="830">
                  <c:v>44661</c:v>
                </c:pt>
                <c:pt idx="831">
                  <c:v>44662</c:v>
                </c:pt>
                <c:pt idx="832">
                  <c:v>44663</c:v>
                </c:pt>
                <c:pt idx="833">
                  <c:v>44664</c:v>
                </c:pt>
                <c:pt idx="834">
                  <c:v>44665</c:v>
                </c:pt>
                <c:pt idx="835">
                  <c:v>44666</c:v>
                </c:pt>
                <c:pt idx="836">
                  <c:v>44667</c:v>
                </c:pt>
                <c:pt idx="837">
                  <c:v>44668</c:v>
                </c:pt>
                <c:pt idx="838">
                  <c:v>44669</c:v>
                </c:pt>
                <c:pt idx="839">
                  <c:v>44670</c:v>
                </c:pt>
                <c:pt idx="840">
                  <c:v>44671</c:v>
                </c:pt>
                <c:pt idx="841">
                  <c:v>44672</c:v>
                </c:pt>
                <c:pt idx="842">
                  <c:v>44673</c:v>
                </c:pt>
                <c:pt idx="843">
                  <c:v>44674</c:v>
                </c:pt>
                <c:pt idx="844">
                  <c:v>44675</c:v>
                </c:pt>
                <c:pt idx="845">
                  <c:v>44676</c:v>
                </c:pt>
                <c:pt idx="846">
                  <c:v>44677</c:v>
                </c:pt>
                <c:pt idx="847">
                  <c:v>44678</c:v>
                </c:pt>
                <c:pt idx="848">
                  <c:v>44679</c:v>
                </c:pt>
                <c:pt idx="849">
                  <c:v>44680</c:v>
                </c:pt>
                <c:pt idx="850">
                  <c:v>44681</c:v>
                </c:pt>
                <c:pt idx="851">
                  <c:v>44682</c:v>
                </c:pt>
                <c:pt idx="852">
                  <c:v>44683</c:v>
                </c:pt>
                <c:pt idx="853">
                  <c:v>44684</c:v>
                </c:pt>
                <c:pt idx="854">
                  <c:v>44685</c:v>
                </c:pt>
                <c:pt idx="855">
                  <c:v>44686</c:v>
                </c:pt>
                <c:pt idx="856">
                  <c:v>44687</c:v>
                </c:pt>
                <c:pt idx="857">
                  <c:v>44688</c:v>
                </c:pt>
                <c:pt idx="858">
                  <c:v>44689</c:v>
                </c:pt>
                <c:pt idx="859">
                  <c:v>44690</c:v>
                </c:pt>
                <c:pt idx="860">
                  <c:v>44691</c:v>
                </c:pt>
                <c:pt idx="861">
                  <c:v>44692</c:v>
                </c:pt>
                <c:pt idx="862">
                  <c:v>44693</c:v>
                </c:pt>
                <c:pt idx="863">
                  <c:v>44694</c:v>
                </c:pt>
                <c:pt idx="864">
                  <c:v>44695</c:v>
                </c:pt>
                <c:pt idx="865">
                  <c:v>44696</c:v>
                </c:pt>
                <c:pt idx="866">
                  <c:v>44697</c:v>
                </c:pt>
                <c:pt idx="867">
                  <c:v>44698</c:v>
                </c:pt>
                <c:pt idx="868">
                  <c:v>44699</c:v>
                </c:pt>
                <c:pt idx="869">
                  <c:v>44700</c:v>
                </c:pt>
                <c:pt idx="870">
                  <c:v>44701</c:v>
                </c:pt>
                <c:pt idx="871">
                  <c:v>44702</c:v>
                </c:pt>
                <c:pt idx="872">
                  <c:v>44703</c:v>
                </c:pt>
                <c:pt idx="873">
                  <c:v>44704</c:v>
                </c:pt>
                <c:pt idx="874">
                  <c:v>44705</c:v>
                </c:pt>
                <c:pt idx="875">
                  <c:v>44706</c:v>
                </c:pt>
                <c:pt idx="876">
                  <c:v>44707</c:v>
                </c:pt>
                <c:pt idx="877">
                  <c:v>44708</c:v>
                </c:pt>
                <c:pt idx="878">
                  <c:v>44709</c:v>
                </c:pt>
                <c:pt idx="879">
                  <c:v>44710</c:v>
                </c:pt>
                <c:pt idx="880">
                  <c:v>44711</c:v>
                </c:pt>
                <c:pt idx="881">
                  <c:v>44712</c:v>
                </c:pt>
                <c:pt idx="882">
                  <c:v>44713</c:v>
                </c:pt>
                <c:pt idx="883">
                  <c:v>44714</c:v>
                </c:pt>
                <c:pt idx="884">
                  <c:v>44715</c:v>
                </c:pt>
                <c:pt idx="885">
                  <c:v>44716</c:v>
                </c:pt>
                <c:pt idx="886">
                  <c:v>44717</c:v>
                </c:pt>
                <c:pt idx="887">
                  <c:v>44718</c:v>
                </c:pt>
                <c:pt idx="888">
                  <c:v>44719</c:v>
                </c:pt>
                <c:pt idx="889">
                  <c:v>44720</c:v>
                </c:pt>
                <c:pt idx="890">
                  <c:v>44721</c:v>
                </c:pt>
                <c:pt idx="891">
                  <c:v>44722</c:v>
                </c:pt>
                <c:pt idx="892">
                  <c:v>44723</c:v>
                </c:pt>
                <c:pt idx="893">
                  <c:v>44724</c:v>
                </c:pt>
                <c:pt idx="894">
                  <c:v>44725</c:v>
                </c:pt>
                <c:pt idx="895">
                  <c:v>44726</c:v>
                </c:pt>
                <c:pt idx="896">
                  <c:v>44727</c:v>
                </c:pt>
                <c:pt idx="897">
                  <c:v>44728</c:v>
                </c:pt>
                <c:pt idx="898">
                  <c:v>44729</c:v>
                </c:pt>
                <c:pt idx="899">
                  <c:v>44730</c:v>
                </c:pt>
                <c:pt idx="900">
                  <c:v>44731</c:v>
                </c:pt>
                <c:pt idx="901">
                  <c:v>44732</c:v>
                </c:pt>
                <c:pt idx="902">
                  <c:v>44733</c:v>
                </c:pt>
                <c:pt idx="903">
                  <c:v>44734</c:v>
                </c:pt>
                <c:pt idx="904">
                  <c:v>44735</c:v>
                </c:pt>
                <c:pt idx="905">
                  <c:v>44736</c:v>
                </c:pt>
                <c:pt idx="906">
                  <c:v>44737</c:v>
                </c:pt>
                <c:pt idx="907">
                  <c:v>44738</c:v>
                </c:pt>
                <c:pt idx="908">
                  <c:v>44739</c:v>
                </c:pt>
                <c:pt idx="909">
                  <c:v>44740</c:v>
                </c:pt>
                <c:pt idx="910">
                  <c:v>44741</c:v>
                </c:pt>
                <c:pt idx="911">
                  <c:v>44742</c:v>
                </c:pt>
                <c:pt idx="912">
                  <c:v>44743</c:v>
                </c:pt>
                <c:pt idx="913">
                  <c:v>44744</c:v>
                </c:pt>
                <c:pt idx="914">
                  <c:v>44745</c:v>
                </c:pt>
                <c:pt idx="915">
                  <c:v>44746</c:v>
                </c:pt>
                <c:pt idx="916">
                  <c:v>44747</c:v>
                </c:pt>
                <c:pt idx="917">
                  <c:v>44748</c:v>
                </c:pt>
                <c:pt idx="918">
                  <c:v>44749</c:v>
                </c:pt>
                <c:pt idx="919">
                  <c:v>44750</c:v>
                </c:pt>
                <c:pt idx="920">
                  <c:v>44751</c:v>
                </c:pt>
                <c:pt idx="921">
                  <c:v>44752</c:v>
                </c:pt>
                <c:pt idx="922">
                  <c:v>44753</c:v>
                </c:pt>
                <c:pt idx="923">
                  <c:v>44754</c:v>
                </c:pt>
                <c:pt idx="924">
                  <c:v>44755</c:v>
                </c:pt>
                <c:pt idx="925">
                  <c:v>44756</c:v>
                </c:pt>
                <c:pt idx="926">
                  <c:v>44757</c:v>
                </c:pt>
                <c:pt idx="927">
                  <c:v>44758</c:v>
                </c:pt>
                <c:pt idx="928">
                  <c:v>44759</c:v>
                </c:pt>
                <c:pt idx="929">
                  <c:v>44760</c:v>
                </c:pt>
                <c:pt idx="930">
                  <c:v>44761</c:v>
                </c:pt>
                <c:pt idx="931">
                  <c:v>44762</c:v>
                </c:pt>
                <c:pt idx="932">
                  <c:v>44763</c:v>
                </c:pt>
                <c:pt idx="933">
                  <c:v>44764</c:v>
                </c:pt>
                <c:pt idx="934">
                  <c:v>44765</c:v>
                </c:pt>
                <c:pt idx="935">
                  <c:v>44766</c:v>
                </c:pt>
                <c:pt idx="936">
                  <c:v>44767</c:v>
                </c:pt>
                <c:pt idx="937">
                  <c:v>44768</c:v>
                </c:pt>
                <c:pt idx="938">
                  <c:v>44769</c:v>
                </c:pt>
                <c:pt idx="939">
                  <c:v>44770</c:v>
                </c:pt>
                <c:pt idx="940">
                  <c:v>44771</c:v>
                </c:pt>
                <c:pt idx="941">
                  <c:v>44772</c:v>
                </c:pt>
                <c:pt idx="942">
                  <c:v>44773</c:v>
                </c:pt>
                <c:pt idx="943">
                  <c:v>44774</c:v>
                </c:pt>
                <c:pt idx="944">
                  <c:v>44775</c:v>
                </c:pt>
                <c:pt idx="945">
                  <c:v>44776</c:v>
                </c:pt>
                <c:pt idx="946">
                  <c:v>44777</c:v>
                </c:pt>
                <c:pt idx="947">
                  <c:v>44778</c:v>
                </c:pt>
                <c:pt idx="948">
                  <c:v>44779</c:v>
                </c:pt>
                <c:pt idx="949">
                  <c:v>44780</c:v>
                </c:pt>
                <c:pt idx="950">
                  <c:v>44781</c:v>
                </c:pt>
                <c:pt idx="951">
                  <c:v>44782</c:v>
                </c:pt>
                <c:pt idx="952">
                  <c:v>44783</c:v>
                </c:pt>
                <c:pt idx="953">
                  <c:v>44784</c:v>
                </c:pt>
                <c:pt idx="954">
                  <c:v>44785</c:v>
                </c:pt>
                <c:pt idx="955">
                  <c:v>44786</c:v>
                </c:pt>
                <c:pt idx="956">
                  <c:v>44787</c:v>
                </c:pt>
                <c:pt idx="957">
                  <c:v>44788</c:v>
                </c:pt>
                <c:pt idx="958">
                  <c:v>44789</c:v>
                </c:pt>
                <c:pt idx="959">
                  <c:v>44790</c:v>
                </c:pt>
                <c:pt idx="960">
                  <c:v>44791</c:v>
                </c:pt>
                <c:pt idx="961">
                  <c:v>44792</c:v>
                </c:pt>
                <c:pt idx="962">
                  <c:v>44793</c:v>
                </c:pt>
                <c:pt idx="963">
                  <c:v>44794</c:v>
                </c:pt>
                <c:pt idx="964">
                  <c:v>44795</c:v>
                </c:pt>
                <c:pt idx="965">
                  <c:v>44796</c:v>
                </c:pt>
                <c:pt idx="966">
                  <c:v>44797</c:v>
                </c:pt>
                <c:pt idx="967">
                  <c:v>44798</c:v>
                </c:pt>
                <c:pt idx="968">
                  <c:v>44799</c:v>
                </c:pt>
                <c:pt idx="969">
                  <c:v>44800</c:v>
                </c:pt>
                <c:pt idx="970">
                  <c:v>44801</c:v>
                </c:pt>
                <c:pt idx="971">
                  <c:v>44802</c:v>
                </c:pt>
                <c:pt idx="972">
                  <c:v>44803</c:v>
                </c:pt>
                <c:pt idx="973">
                  <c:v>44804</c:v>
                </c:pt>
                <c:pt idx="974">
                  <c:v>44805</c:v>
                </c:pt>
                <c:pt idx="975">
                  <c:v>44806</c:v>
                </c:pt>
                <c:pt idx="976">
                  <c:v>44807</c:v>
                </c:pt>
                <c:pt idx="977">
                  <c:v>44808</c:v>
                </c:pt>
                <c:pt idx="978">
                  <c:v>44809</c:v>
                </c:pt>
                <c:pt idx="979">
                  <c:v>44810</c:v>
                </c:pt>
                <c:pt idx="980">
                  <c:v>44811</c:v>
                </c:pt>
                <c:pt idx="981">
                  <c:v>44812</c:v>
                </c:pt>
                <c:pt idx="982">
                  <c:v>44813</c:v>
                </c:pt>
                <c:pt idx="983">
                  <c:v>44814</c:v>
                </c:pt>
                <c:pt idx="984">
                  <c:v>44815</c:v>
                </c:pt>
                <c:pt idx="985">
                  <c:v>44816</c:v>
                </c:pt>
                <c:pt idx="986">
                  <c:v>44817</c:v>
                </c:pt>
                <c:pt idx="987">
                  <c:v>44818</c:v>
                </c:pt>
                <c:pt idx="988">
                  <c:v>44819</c:v>
                </c:pt>
                <c:pt idx="989">
                  <c:v>44820</c:v>
                </c:pt>
                <c:pt idx="990">
                  <c:v>44821</c:v>
                </c:pt>
                <c:pt idx="991">
                  <c:v>44822</c:v>
                </c:pt>
                <c:pt idx="992">
                  <c:v>44823</c:v>
                </c:pt>
                <c:pt idx="993">
                  <c:v>44824</c:v>
                </c:pt>
                <c:pt idx="994">
                  <c:v>44825</c:v>
                </c:pt>
                <c:pt idx="995">
                  <c:v>44826</c:v>
                </c:pt>
                <c:pt idx="996">
                  <c:v>44827</c:v>
                </c:pt>
                <c:pt idx="997">
                  <c:v>44828</c:v>
                </c:pt>
                <c:pt idx="998">
                  <c:v>44829</c:v>
                </c:pt>
                <c:pt idx="999">
                  <c:v>44830</c:v>
                </c:pt>
                <c:pt idx="1000">
                  <c:v>44831</c:v>
                </c:pt>
                <c:pt idx="1001">
                  <c:v>44832</c:v>
                </c:pt>
                <c:pt idx="1002">
                  <c:v>44833</c:v>
                </c:pt>
                <c:pt idx="1003">
                  <c:v>44834</c:v>
                </c:pt>
                <c:pt idx="1004">
                  <c:v>44835</c:v>
                </c:pt>
                <c:pt idx="1005">
                  <c:v>44836</c:v>
                </c:pt>
                <c:pt idx="1006">
                  <c:v>44837</c:v>
                </c:pt>
                <c:pt idx="1007">
                  <c:v>44838</c:v>
                </c:pt>
                <c:pt idx="1008">
                  <c:v>44839</c:v>
                </c:pt>
                <c:pt idx="1009">
                  <c:v>44840</c:v>
                </c:pt>
                <c:pt idx="1010">
                  <c:v>44841</c:v>
                </c:pt>
                <c:pt idx="1011">
                  <c:v>44842</c:v>
                </c:pt>
                <c:pt idx="1012">
                  <c:v>44843</c:v>
                </c:pt>
                <c:pt idx="1013">
                  <c:v>44844</c:v>
                </c:pt>
                <c:pt idx="1014">
                  <c:v>44845</c:v>
                </c:pt>
                <c:pt idx="1015">
                  <c:v>44846</c:v>
                </c:pt>
                <c:pt idx="1016">
                  <c:v>44847</c:v>
                </c:pt>
                <c:pt idx="1017">
                  <c:v>44848</c:v>
                </c:pt>
                <c:pt idx="1018">
                  <c:v>44849</c:v>
                </c:pt>
                <c:pt idx="1019">
                  <c:v>44850</c:v>
                </c:pt>
                <c:pt idx="1020">
                  <c:v>44851</c:v>
                </c:pt>
                <c:pt idx="1021">
                  <c:v>44852</c:v>
                </c:pt>
                <c:pt idx="1022">
                  <c:v>44853</c:v>
                </c:pt>
                <c:pt idx="1023">
                  <c:v>44854</c:v>
                </c:pt>
                <c:pt idx="1024">
                  <c:v>44855</c:v>
                </c:pt>
                <c:pt idx="1025">
                  <c:v>44856</c:v>
                </c:pt>
                <c:pt idx="1026">
                  <c:v>44857</c:v>
                </c:pt>
                <c:pt idx="1027">
                  <c:v>44858</c:v>
                </c:pt>
                <c:pt idx="1028">
                  <c:v>44859</c:v>
                </c:pt>
                <c:pt idx="1029">
                  <c:v>44860</c:v>
                </c:pt>
                <c:pt idx="1030">
                  <c:v>44861</c:v>
                </c:pt>
                <c:pt idx="1031">
                  <c:v>44862</c:v>
                </c:pt>
                <c:pt idx="1032">
                  <c:v>44863</c:v>
                </c:pt>
                <c:pt idx="1033">
                  <c:v>44864</c:v>
                </c:pt>
                <c:pt idx="1034">
                  <c:v>44865</c:v>
                </c:pt>
                <c:pt idx="1035">
                  <c:v>44866</c:v>
                </c:pt>
                <c:pt idx="1036">
                  <c:v>44867</c:v>
                </c:pt>
                <c:pt idx="1037">
                  <c:v>44868</c:v>
                </c:pt>
                <c:pt idx="1038">
                  <c:v>44869</c:v>
                </c:pt>
                <c:pt idx="1039">
                  <c:v>44870</c:v>
                </c:pt>
                <c:pt idx="1040">
                  <c:v>44871</c:v>
                </c:pt>
                <c:pt idx="1041">
                  <c:v>44872</c:v>
                </c:pt>
                <c:pt idx="1042">
                  <c:v>44873</c:v>
                </c:pt>
                <c:pt idx="1043">
                  <c:v>44874</c:v>
                </c:pt>
                <c:pt idx="1044">
                  <c:v>44875</c:v>
                </c:pt>
                <c:pt idx="1045">
                  <c:v>44876</c:v>
                </c:pt>
                <c:pt idx="1046">
                  <c:v>44877</c:v>
                </c:pt>
                <c:pt idx="1047">
                  <c:v>44878</c:v>
                </c:pt>
                <c:pt idx="1048">
                  <c:v>44879</c:v>
                </c:pt>
                <c:pt idx="1049">
                  <c:v>44880</c:v>
                </c:pt>
                <c:pt idx="1050">
                  <c:v>44881</c:v>
                </c:pt>
                <c:pt idx="1051">
                  <c:v>44882</c:v>
                </c:pt>
                <c:pt idx="1052">
                  <c:v>44883</c:v>
                </c:pt>
                <c:pt idx="1053">
                  <c:v>44884</c:v>
                </c:pt>
                <c:pt idx="1054">
                  <c:v>44885</c:v>
                </c:pt>
                <c:pt idx="1055">
                  <c:v>44886</c:v>
                </c:pt>
                <c:pt idx="1056">
                  <c:v>44887</c:v>
                </c:pt>
                <c:pt idx="1057">
                  <c:v>44888</c:v>
                </c:pt>
                <c:pt idx="1058">
                  <c:v>44889</c:v>
                </c:pt>
                <c:pt idx="1059">
                  <c:v>44890</c:v>
                </c:pt>
                <c:pt idx="1060">
                  <c:v>44891</c:v>
                </c:pt>
                <c:pt idx="1061">
                  <c:v>44892</c:v>
                </c:pt>
                <c:pt idx="1062">
                  <c:v>44893</c:v>
                </c:pt>
                <c:pt idx="1063">
                  <c:v>44894</c:v>
                </c:pt>
                <c:pt idx="1064">
                  <c:v>44895</c:v>
                </c:pt>
                <c:pt idx="1065">
                  <c:v>44896</c:v>
                </c:pt>
                <c:pt idx="1066">
                  <c:v>44897</c:v>
                </c:pt>
                <c:pt idx="1067">
                  <c:v>44898</c:v>
                </c:pt>
                <c:pt idx="1068">
                  <c:v>44899</c:v>
                </c:pt>
                <c:pt idx="1069">
                  <c:v>44900</c:v>
                </c:pt>
                <c:pt idx="1070">
                  <c:v>44901</c:v>
                </c:pt>
                <c:pt idx="1071">
                  <c:v>44902</c:v>
                </c:pt>
                <c:pt idx="1072">
                  <c:v>44903</c:v>
                </c:pt>
                <c:pt idx="1073">
                  <c:v>44904</c:v>
                </c:pt>
                <c:pt idx="1074">
                  <c:v>44905</c:v>
                </c:pt>
                <c:pt idx="1075">
                  <c:v>44906</c:v>
                </c:pt>
                <c:pt idx="1076">
                  <c:v>44907</c:v>
                </c:pt>
                <c:pt idx="1077">
                  <c:v>44908</c:v>
                </c:pt>
                <c:pt idx="1078">
                  <c:v>44909</c:v>
                </c:pt>
                <c:pt idx="1079">
                  <c:v>44910</c:v>
                </c:pt>
                <c:pt idx="1080">
                  <c:v>44911</c:v>
                </c:pt>
                <c:pt idx="1081">
                  <c:v>44912</c:v>
                </c:pt>
                <c:pt idx="1082">
                  <c:v>44913</c:v>
                </c:pt>
                <c:pt idx="1083">
                  <c:v>44914</c:v>
                </c:pt>
                <c:pt idx="1084">
                  <c:v>44915</c:v>
                </c:pt>
                <c:pt idx="1085">
                  <c:v>44916</c:v>
                </c:pt>
                <c:pt idx="1086">
                  <c:v>44917</c:v>
                </c:pt>
                <c:pt idx="1087">
                  <c:v>44918</c:v>
                </c:pt>
                <c:pt idx="1088">
                  <c:v>44919</c:v>
                </c:pt>
                <c:pt idx="1089">
                  <c:v>44920</c:v>
                </c:pt>
                <c:pt idx="1090">
                  <c:v>44921</c:v>
                </c:pt>
                <c:pt idx="1091">
                  <c:v>44922</c:v>
                </c:pt>
                <c:pt idx="1092">
                  <c:v>44923</c:v>
                </c:pt>
                <c:pt idx="1093">
                  <c:v>44924</c:v>
                </c:pt>
                <c:pt idx="1094">
                  <c:v>44925</c:v>
                </c:pt>
                <c:pt idx="1095">
                  <c:v>44926</c:v>
                </c:pt>
                <c:pt idx="1096">
                  <c:v>44927</c:v>
                </c:pt>
                <c:pt idx="1097">
                  <c:v>44928</c:v>
                </c:pt>
                <c:pt idx="1098">
                  <c:v>44929</c:v>
                </c:pt>
                <c:pt idx="1099">
                  <c:v>44930</c:v>
                </c:pt>
                <c:pt idx="1100">
                  <c:v>44931</c:v>
                </c:pt>
                <c:pt idx="1101">
                  <c:v>44932</c:v>
                </c:pt>
                <c:pt idx="1102">
                  <c:v>44933</c:v>
                </c:pt>
                <c:pt idx="1103">
                  <c:v>44934</c:v>
                </c:pt>
                <c:pt idx="1104">
                  <c:v>44935</c:v>
                </c:pt>
                <c:pt idx="1105">
                  <c:v>44936</c:v>
                </c:pt>
                <c:pt idx="1106">
                  <c:v>44937</c:v>
                </c:pt>
                <c:pt idx="1107">
                  <c:v>44938</c:v>
                </c:pt>
                <c:pt idx="1108">
                  <c:v>44939</c:v>
                </c:pt>
                <c:pt idx="1109">
                  <c:v>44940</c:v>
                </c:pt>
                <c:pt idx="1110">
                  <c:v>44941</c:v>
                </c:pt>
                <c:pt idx="1111">
                  <c:v>44942</c:v>
                </c:pt>
                <c:pt idx="1112">
                  <c:v>44943</c:v>
                </c:pt>
                <c:pt idx="1113">
                  <c:v>44944</c:v>
                </c:pt>
                <c:pt idx="1114">
                  <c:v>44945</c:v>
                </c:pt>
                <c:pt idx="1115">
                  <c:v>44946</c:v>
                </c:pt>
                <c:pt idx="1116">
                  <c:v>44947</c:v>
                </c:pt>
                <c:pt idx="1117">
                  <c:v>44948</c:v>
                </c:pt>
                <c:pt idx="1118">
                  <c:v>44949</c:v>
                </c:pt>
                <c:pt idx="1119">
                  <c:v>44950</c:v>
                </c:pt>
                <c:pt idx="1120">
                  <c:v>44951</c:v>
                </c:pt>
                <c:pt idx="1121">
                  <c:v>44952</c:v>
                </c:pt>
                <c:pt idx="1122">
                  <c:v>44953</c:v>
                </c:pt>
                <c:pt idx="1123">
                  <c:v>44954</c:v>
                </c:pt>
                <c:pt idx="1124">
                  <c:v>44955</c:v>
                </c:pt>
                <c:pt idx="1125">
                  <c:v>44956</c:v>
                </c:pt>
                <c:pt idx="1126">
                  <c:v>44957</c:v>
                </c:pt>
                <c:pt idx="1127">
                  <c:v>44958</c:v>
                </c:pt>
                <c:pt idx="1128">
                  <c:v>44959</c:v>
                </c:pt>
                <c:pt idx="1129">
                  <c:v>44960</c:v>
                </c:pt>
                <c:pt idx="1130">
                  <c:v>44961</c:v>
                </c:pt>
                <c:pt idx="1131">
                  <c:v>44962</c:v>
                </c:pt>
                <c:pt idx="1132">
                  <c:v>44963</c:v>
                </c:pt>
                <c:pt idx="1133">
                  <c:v>44964</c:v>
                </c:pt>
                <c:pt idx="1134">
                  <c:v>44965</c:v>
                </c:pt>
                <c:pt idx="1135">
                  <c:v>44966</c:v>
                </c:pt>
                <c:pt idx="1136">
                  <c:v>44967</c:v>
                </c:pt>
                <c:pt idx="1137">
                  <c:v>44968</c:v>
                </c:pt>
                <c:pt idx="1138">
                  <c:v>44969</c:v>
                </c:pt>
                <c:pt idx="1139">
                  <c:v>44970</c:v>
                </c:pt>
                <c:pt idx="1140">
                  <c:v>44971</c:v>
                </c:pt>
                <c:pt idx="1141">
                  <c:v>44972</c:v>
                </c:pt>
                <c:pt idx="1142">
                  <c:v>44973</c:v>
                </c:pt>
                <c:pt idx="1143">
                  <c:v>44974</c:v>
                </c:pt>
                <c:pt idx="1144">
                  <c:v>44975</c:v>
                </c:pt>
                <c:pt idx="1145">
                  <c:v>44976</c:v>
                </c:pt>
                <c:pt idx="1146">
                  <c:v>44977</c:v>
                </c:pt>
                <c:pt idx="1147">
                  <c:v>44978</c:v>
                </c:pt>
                <c:pt idx="1148">
                  <c:v>44979</c:v>
                </c:pt>
                <c:pt idx="1149">
                  <c:v>44980</c:v>
                </c:pt>
                <c:pt idx="1150">
                  <c:v>44981</c:v>
                </c:pt>
                <c:pt idx="1151">
                  <c:v>44982</c:v>
                </c:pt>
                <c:pt idx="1152">
                  <c:v>44983</c:v>
                </c:pt>
                <c:pt idx="1153">
                  <c:v>44984</c:v>
                </c:pt>
                <c:pt idx="1154">
                  <c:v>44985</c:v>
                </c:pt>
                <c:pt idx="1155">
                  <c:v>44986</c:v>
                </c:pt>
                <c:pt idx="1156">
                  <c:v>44987</c:v>
                </c:pt>
                <c:pt idx="1157">
                  <c:v>44988</c:v>
                </c:pt>
                <c:pt idx="1158">
                  <c:v>44989</c:v>
                </c:pt>
                <c:pt idx="1159">
                  <c:v>44990</c:v>
                </c:pt>
                <c:pt idx="1160">
                  <c:v>44991</c:v>
                </c:pt>
                <c:pt idx="1161">
                  <c:v>44992</c:v>
                </c:pt>
                <c:pt idx="1162">
                  <c:v>44993</c:v>
                </c:pt>
                <c:pt idx="1163">
                  <c:v>44994</c:v>
                </c:pt>
                <c:pt idx="1164">
                  <c:v>44995</c:v>
                </c:pt>
                <c:pt idx="1165">
                  <c:v>44996</c:v>
                </c:pt>
                <c:pt idx="1166">
                  <c:v>44997</c:v>
                </c:pt>
                <c:pt idx="1167">
                  <c:v>44998</c:v>
                </c:pt>
                <c:pt idx="1168">
                  <c:v>44999</c:v>
                </c:pt>
                <c:pt idx="1169">
                  <c:v>45000</c:v>
                </c:pt>
                <c:pt idx="1170">
                  <c:v>45001</c:v>
                </c:pt>
                <c:pt idx="1171">
                  <c:v>45002</c:v>
                </c:pt>
                <c:pt idx="1172">
                  <c:v>45003</c:v>
                </c:pt>
                <c:pt idx="1173">
                  <c:v>45004</c:v>
                </c:pt>
                <c:pt idx="1174">
                  <c:v>45005</c:v>
                </c:pt>
                <c:pt idx="1175">
                  <c:v>45006</c:v>
                </c:pt>
                <c:pt idx="1176">
                  <c:v>45007</c:v>
                </c:pt>
                <c:pt idx="1177">
                  <c:v>45008</c:v>
                </c:pt>
                <c:pt idx="1178">
                  <c:v>45009</c:v>
                </c:pt>
                <c:pt idx="1179">
                  <c:v>45010</c:v>
                </c:pt>
                <c:pt idx="1180">
                  <c:v>45011</c:v>
                </c:pt>
                <c:pt idx="1181">
                  <c:v>45012</c:v>
                </c:pt>
                <c:pt idx="1182">
                  <c:v>45013</c:v>
                </c:pt>
                <c:pt idx="1183">
                  <c:v>45014</c:v>
                </c:pt>
                <c:pt idx="1184">
                  <c:v>45015</c:v>
                </c:pt>
                <c:pt idx="1185">
                  <c:v>45016</c:v>
                </c:pt>
                <c:pt idx="1186">
                  <c:v>45017</c:v>
                </c:pt>
                <c:pt idx="1187">
                  <c:v>45018</c:v>
                </c:pt>
                <c:pt idx="1188">
                  <c:v>45019</c:v>
                </c:pt>
                <c:pt idx="1189">
                  <c:v>45020</c:v>
                </c:pt>
                <c:pt idx="1190">
                  <c:v>45021</c:v>
                </c:pt>
                <c:pt idx="1191">
                  <c:v>45022</c:v>
                </c:pt>
                <c:pt idx="1192">
                  <c:v>45023</c:v>
                </c:pt>
                <c:pt idx="1193">
                  <c:v>45024</c:v>
                </c:pt>
                <c:pt idx="1194">
                  <c:v>45025</c:v>
                </c:pt>
                <c:pt idx="1195">
                  <c:v>45026</c:v>
                </c:pt>
                <c:pt idx="1196">
                  <c:v>45027</c:v>
                </c:pt>
                <c:pt idx="1197">
                  <c:v>45028</c:v>
                </c:pt>
                <c:pt idx="1198">
                  <c:v>45029</c:v>
                </c:pt>
                <c:pt idx="1199">
                  <c:v>45030</c:v>
                </c:pt>
                <c:pt idx="1200">
                  <c:v>45031</c:v>
                </c:pt>
                <c:pt idx="1201">
                  <c:v>45032</c:v>
                </c:pt>
                <c:pt idx="1202">
                  <c:v>45033</c:v>
                </c:pt>
                <c:pt idx="1203">
                  <c:v>45034</c:v>
                </c:pt>
                <c:pt idx="1204">
                  <c:v>45035</c:v>
                </c:pt>
                <c:pt idx="1205">
                  <c:v>45036</c:v>
                </c:pt>
                <c:pt idx="1206">
                  <c:v>45037</c:v>
                </c:pt>
                <c:pt idx="1207">
                  <c:v>45038</c:v>
                </c:pt>
                <c:pt idx="1208">
                  <c:v>45039</c:v>
                </c:pt>
                <c:pt idx="1209">
                  <c:v>45040</c:v>
                </c:pt>
                <c:pt idx="1210">
                  <c:v>45041</c:v>
                </c:pt>
                <c:pt idx="1211">
                  <c:v>45042</c:v>
                </c:pt>
                <c:pt idx="1212">
                  <c:v>45043</c:v>
                </c:pt>
                <c:pt idx="1213">
                  <c:v>45044</c:v>
                </c:pt>
                <c:pt idx="1214">
                  <c:v>45045</c:v>
                </c:pt>
                <c:pt idx="1215">
                  <c:v>45046</c:v>
                </c:pt>
                <c:pt idx="1216">
                  <c:v>45047</c:v>
                </c:pt>
                <c:pt idx="1217">
                  <c:v>45048</c:v>
                </c:pt>
                <c:pt idx="1218">
                  <c:v>45049</c:v>
                </c:pt>
                <c:pt idx="1219">
                  <c:v>45050</c:v>
                </c:pt>
                <c:pt idx="1220">
                  <c:v>45051</c:v>
                </c:pt>
                <c:pt idx="1221">
                  <c:v>45052</c:v>
                </c:pt>
                <c:pt idx="1222">
                  <c:v>45053</c:v>
                </c:pt>
                <c:pt idx="1223">
                  <c:v>45054</c:v>
                </c:pt>
                <c:pt idx="1224">
                  <c:v>45055</c:v>
                </c:pt>
                <c:pt idx="1225">
                  <c:v>45056</c:v>
                </c:pt>
                <c:pt idx="1226">
                  <c:v>45057</c:v>
                </c:pt>
                <c:pt idx="1227">
                  <c:v>45058</c:v>
                </c:pt>
                <c:pt idx="1228">
                  <c:v>45059</c:v>
                </c:pt>
                <c:pt idx="1229">
                  <c:v>45060</c:v>
                </c:pt>
                <c:pt idx="1230">
                  <c:v>45061</c:v>
                </c:pt>
                <c:pt idx="1231">
                  <c:v>45062</c:v>
                </c:pt>
                <c:pt idx="1232">
                  <c:v>45063</c:v>
                </c:pt>
                <c:pt idx="1233">
                  <c:v>45064</c:v>
                </c:pt>
                <c:pt idx="1234">
                  <c:v>45065</c:v>
                </c:pt>
                <c:pt idx="1235">
                  <c:v>45066</c:v>
                </c:pt>
                <c:pt idx="1236">
                  <c:v>45067</c:v>
                </c:pt>
                <c:pt idx="1237">
                  <c:v>45068</c:v>
                </c:pt>
                <c:pt idx="1238">
                  <c:v>45069</c:v>
                </c:pt>
                <c:pt idx="1239">
                  <c:v>45070</c:v>
                </c:pt>
                <c:pt idx="1240">
                  <c:v>45071</c:v>
                </c:pt>
                <c:pt idx="1241">
                  <c:v>45072</c:v>
                </c:pt>
                <c:pt idx="1242">
                  <c:v>45073</c:v>
                </c:pt>
                <c:pt idx="1243">
                  <c:v>45074</c:v>
                </c:pt>
                <c:pt idx="1244">
                  <c:v>45075</c:v>
                </c:pt>
                <c:pt idx="1245">
                  <c:v>45076</c:v>
                </c:pt>
                <c:pt idx="1246">
                  <c:v>45077</c:v>
                </c:pt>
                <c:pt idx="1247">
                  <c:v>45078</c:v>
                </c:pt>
                <c:pt idx="1248">
                  <c:v>45079</c:v>
                </c:pt>
                <c:pt idx="1249">
                  <c:v>45080</c:v>
                </c:pt>
                <c:pt idx="1250">
                  <c:v>45081</c:v>
                </c:pt>
                <c:pt idx="1251">
                  <c:v>45082</c:v>
                </c:pt>
                <c:pt idx="1252">
                  <c:v>45083</c:v>
                </c:pt>
                <c:pt idx="1253">
                  <c:v>45084</c:v>
                </c:pt>
                <c:pt idx="1254">
                  <c:v>45085</c:v>
                </c:pt>
                <c:pt idx="1255">
                  <c:v>45086</c:v>
                </c:pt>
                <c:pt idx="1256">
                  <c:v>45087</c:v>
                </c:pt>
                <c:pt idx="1257">
                  <c:v>45088</c:v>
                </c:pt>
                <c:pt idx="1258">
                  <c:v>45089</c:v>
                </c:pt>
                <c:pt idx="1259">
                  <c:v>45090</c:v>
                </c:pt>
                <c:pt idx="1260">
                  <c:v>45091</c:v>
                </c:pt>
                <c:pt idx="1261">
                  <c:v>45092</c:v>
                </c:pt>
                <c:pt idx="1262">
                  <c:v>45093</c:v>
                </c:pt>
                <c:pt idx="1263">
                  <c:v>45094</c:v>
                </c:pt>
                <c:pt idx="1264">
                  <c:v>45095</c:v>
                </c:pt>
                <c:pt idx="1265">
                  <c:v>45096</c:v>
                </c:pt>
                <c:pt idx="1266">
                  <c:v>45097</c:v>
                </c:pt>
                <c:pt idx="1267">
                  <c:v>45098</c:v>
                </c:pt>
                <c:pt idx="1268">
                  <c:v>45099</c:v>
                </c:pt>
                <c:pt idx="1269">
                  <c:v>45100</c:v>
                </c:pt>
                <c:pt idx="1270">
                  <c:v>45101</c:v>
                </c:pt>
                <c:pt idx="1271">
                  <c:v>45102</c:v>
                </c:pt>
                <c:pt idx="1272">
                  <c:v>45103</c:v>
                </c:pt>
                <c:pt idx="1273">
                  <c:v>45104</c:v>
                </c:pt>
                <c:pt idx="1274">
                  <c:v>45105</c:v>
                </c:pt>
                <c:pt idx="1275">
                  <c:v>45106</c:v>
                </c:pt>
                <c:pt idx="1276">
                  <c:v>45107</c:v>
                </c:pt>
                <c:pt idx="1277">
                  <c:v>45108</c:v>
                </c:pt>
                <c:pt idx="1278">
                  <c:v>45109</c:v>
                </c:pt>
                <c:pt idx="1279">
                  <c:v>45110</c:v>
                </c:pt>
                <c:pt idx="1280">
                  <c:v>45111</c:v>
                </c:pt>
                <c:pt idx="1281">
                  <c:v>45112</c:v>
                </c:pt>
                <c:pt idx="1282">
                  <c:v>45113</c:v>
                </c:pt>
                <c:pt idx="1283">
                  <c:v>45114</c:v>
                </c:pt>
                <c:pt idx="1284">
                  <c:v>45115</c:v>
                </c:pt>
                <c:pt idx="1285">
                  <c:v>45116</c:v>
                </c:pt>
                <c:pt idx="1286">
                  <c:v>45117</c:v>
                </c:pt>
                <c:pt idx="1287">
                  <c:v>45118</c:v>
                </c:pt>
                <c:pt idx="1288">
                  <c:v>45119</c:v>
                </c:pt>
                <c:pt idx="1289">
                  <c:v>45120</c:v>
                </c:pt>
                <c:pt idx="1290">
                  <c:v>45121</c:v>
                </c:pt>
                <c:pt idx="1291">
                  <c:v>45122</c:v>
                </c:pt>
                <c:pt idx="1292">
                  <c:v>45123</c:v>
                </c:pt>
                <c:pt idx="1293">
                  <c:v>45124</c:v>
                </c:pt>
                <c:pt idx="1294">
                  <c:v>45125</c:v>
                </c:pt>
                <c:pt idx="1295">
                  <c:v>45126</c:v>
                </c:pt>
                <c:pt idx="1296">
                  <c:v>45127</c:v>
                </c:pt>
                <c:pt idx="1297">
                  <c:v>45128</c:v>
                </c:pt>
                <c:pt idx="1298">
                  <c:v>45129</c:v>
                </c:pt>
                <c:pt idx="1299">
                  <c:v>45130</c:v>
                </c:pt>
                <c:pt idx="1300">
                  <c:v>45131</c:v>
                </c:pt>
                <c:pt idx="1301">
                  <c:v>45132</c:v>
                </c:pt>
                <c:pt idx="1302">
                  <c:v>45133</c:v>
                </c:pt>
                <c:pt idx="1303">
                  <c:v>45134</c:v>
                </c:pt>
                <c:pt idx="1304">
                  <c:v>45135</c:v>
                </c:pt>
                <c:pt idx="1305">
                  <c:v>45136</c:v>
                </c:pt>
                <c:pt idx="1306">
                  <c:v>45137</c:v>
                </c:pt>
                <c:pt idx="1307">
                  <c:v>45138</c:v>
                </c:pt>
                <c:pt idx="1308">
                  <c:v>45139</c:v>
                </c:pt>
                <c:pt idx="1309">
                  <c:v>45140</c:v>
                </c:pt>
                <c:pt idx="1310">
                  <c:v>45141</c:v>
                </c:pt>
                <c:pt idx="1311">
                  <c:v>45142</c:v>
                </c:pt>
                <c:pt idx="1312">
                  <c:v>45143</c:v>
                </c:pt>
                <c:pt idx="1313">
                  <c:v>45144</c:v>
                </c:pt>
                <c:pt idx="1314">
                  <c:v>45145</c:v>
                </c:pt>
                <c:pt idx="1315">
                  <c:v>45146</c:v>
                </c:pt>
                <c:pt idx="1316">
                  <c:v>45147</c:v>
                </c:pt>
                <c:pt idx="1317">
                  <c:v>45148</c:v>
                </c:pt>
                <c:pt idx="1318">
                  <c:v>45149</c:v>
                </c:pt>
                <c:pt idx="1319">
                  <c:v>45150</c:v>
                </c:pt>
                <c:pt idx="1320">
                  <c:v>45151</c:v>
                </c:pt>
                <c:pt idx="1321">
                  <c:v>45152</c:v>
                </c:pt>
                <c:pt idx="1322">
                  <c:v>45153</c:v>
                </c:pt>
                <c:pt idx="1323">
                  <c:v>45154</c:v>
                </c:pt>
                <c:pt idx="1324">
                  <c:v>45155</c:v>
                </c:pt>
                <c:pt idx="1325">
                  <c:v>45156</c:v>
                </c:pt>
                <c:pt idx="1326">
                  <c:v>45157</c:v>
                </c:pt>
                <c:pt idx="1327">
                  <c:v>45158</c:v>
                </c:pt>
                <c:pt idx="1328">
                  <c:v>45159</c:v>
                </c:pt>
                <c:pt idx="1329">
                  <c:v>45160</c:v>
                </c:pt>
                <c:pt idx="1330">
                  <c:v>45161</c:v>
                </c:pt>
                <c:pt idx="1331">
                  <c:v>45162</c:v>
                </c:pt>
                <c:pt idx="1332">
                  <c:v>45163</c:v>
                </c:pt>
                <c:pt idx="1333">
                  <c:v>45164</c:v>
                </c:pt>
                <c:pt idx="1334">
                  <c:v>45165</c:v>
                </c:pt>
                <c:pt idx="1335">
                  <c:v>45166</c:v>
                </c:pt>
                <c:pt idx="1336">
                  <c:v>45167</c:v>
                </c:pt>
                <c:pt idx="1337">
                  <c:v>45168</c:v>
                </c:pt>
                <c:pt idx="1338">
                  <c:v>45169</c:v>
                </c:pt>
                <c:pt idx="1339">
                  <c:v>45170</c:v>
                </c:pt>
                <c:pt idx="1340">
                  <c:v>45171</c:v>
                </c:pt>
                <c:pt idx="1341">
                  <c:v>45172</c:v>
                </c:pt>
                <c:pt idx="1342">
                  <c:v>45173</c:v>
                </c:pt>
                <c:pt idx="1343">
                  <c:v>45174</c:v>
                </c:pt>
                <c:pt idx="1344">
                  <c:v>45175</c:v>
                </c:pt>
                <c:pt idx="1345">
                  <c:v>45176</c:v>
                </c:pt>
                <c:pt idx="1346">
                  <c:v>45177</c:v>
                </c:pt>
                <c:pt idx="1347">
                  <c:v>45178</c:v>
                </c:pt>
                <c:pt idx="1348">
                  <c:v>45179</c:v>
                </c:pt>
                <c:pt idx="1349">
                  <c:v>45180</c:v>
                </c:pt>
                <c:pt idx="1350">
                  <c:v>45181</c:v>
                </c:pt>
                <c:pt idx="1351">
                  <c:v>45182</c:v>
                </c:pt>
                <c:pt idx="1352">
                  <c:v>45183</c:v>
                </c:pt>
                <c:pt idx="1353">
                  <c:v>45184</c:v>
                </c:pt>
                <c:pt idx="1354">
                  <c:v>45185</c:v>
                </c:pt>
                <c:pt idx="1355">
                  <c:v>45186</c:v>
                </c:pt>
                <c:pt idx="1356">
                  <c:v>45187</c:v>
                </c:pt>
                <c:pt idx="1357">
                  <c:v>45188</c:v>
                </c:pt>
                <c:pt idx="1358">
                  <c:v>45189</c:v>
                </c:pt>
                <c:pt idx="1359">
                  <c:v>45190</c:v>
                </c:pt>
                <c:pt idx="1360">
                  <c:v>45191</c:v>
                </c:pt>
                <c:pt idx="1361">
                  <c:v>45192</c:v>
                </c:pt>
                <c:pt idx="1362">
                  <c:v>45193</c:v>
                </c:pt>
                <c:pt idx="1363">
                  <c:v>45194</c:v>
                </c:pt>
                <c:pt idx="1364">
                  <c:v>45195</c:v>
                </c:pt>
                <c:pt idx="1365">
                  <c:v>45196</c:v>
                </c:pt>
                <c:pt idx="1366">
                  <c:v>45197</c:v>
                </c:pt>
                <c:pt idx="1367">
                  <c:v>45198</c:v>
                </c:pt>
                <c:pt idx="1368">
                  <c:v>45199</c:v>
                </c:pt>
                <c:pt idx="1369">
                  <c:v>45200</c:v>
                </c:pt>
                <c:pt idx="1370">
                  <c:v>45201</c:v>
                </c:pt>
                <c:pt idx="1371">
                  <c:v>45202</c:v>
                </c:pt>
                <c:pt idx="1372">
                  <c:v>45203</c:v>
                </c:pt>
                <c:pt idx="1373">
                  <c:v>45204</c:v>
                </c:pt>
                <c:pt idx="1374">
                  <c:v>45205</c:v>
                </c:pt>
                <c:pt idx="1375">
                  <c:v>45206</c:v>
                </c:pt>
                <c:pt idx="1376">
                  <c:v>45207</c:v>
                </c:pt>
                <c:pt idx="1377">
                  <c:v>45208</c:v>
                </c:pt>
                <c:pt idx="1378">
                  <c:v>45209</c:v>
                </c:pt>
                <c:pt idx="1379">
                  <c:v>45210</c:v>
                </c:pt>
                <c:pt idx="1380">
                  <c:v>45211</c:v>
                </c:pt>
                <c:pt idx="1381">
                  <c:v>45212</c:v>
                </c:pt>
                <c:pt idx="1382">
                  <c:v>45213</c:v>
                </c:pt>
                <c:pt idx="1383">
                  <c:v>45214</c:v>
                </c:pt>
                <c:pt idx="1384">
                  <c:v>45215</c:v>
                </c:pt>
                <c:pt idx="1385">
                  <c:v>45216</c:v>
                </c:pt>
                <c:pt idx="1386">
                  <c:v>45217</c:v>
                </c:pt>
                <c:pt idx="1387">
                  <c:v>45218</c:v>
                </c:pt>
                <c:pt idx="1388">
                  <c:v>45219</c:v>
                </c:pt>
                <c:pt idx="1389">
                  <c:v>45220</c:v>
                </c:pt>
                <c:pt idx="1390">
                  <c:v>45221</c:v>
                </c:pt>
                <c:pt idx="1391">
                  <c:v>45222</c:v>
                </c:pt>
                <c:pt idx="1392">
                  <c:v>45223</c:v>
                </c:pt>
                <c:pt idx="1393">
                  <c:v>45224</c:v>
                </c:pt>
                <c:pt idx="1394">
                  <c:v>45225</c:v>
                </c:pt>
                <c:pt idx="1395">
                  <c:v>45226</c:v>
                </c:pt>
                <c:pt idx="1396">
                  <c:v>45227</c:v>
                </c:pt>
                <c:pt idx="1397">
                  <c:v>45228</c:v>
                </c:pt>
                <c:pt idx="1398">
                  <c:v>45229</c:v>
                </c:pt>
                <c:pt idx="1399">
                  <c:v>45230</c:v>
                </c:pt>
                <c:pt idx="1400">
                  <c:v>45231</c:v>
                </c:pt>
                <c:pt idx="1401">
                  <c:v>45232</c:v>
                </c:pt>
                <c:pt idx="1402">
                  <c:v>45233</c:v>
                </c:pt>
                <c:pt idx="1403">
                  <c:v>45234</c:v>
                </c:pt>
                <c:pt idx="1404">
                  <c:v>45235</c:v>
                </c:pt>
                <c:pt idx="1405">
                  <c:v>45236</c:v>
                </c:pt>
                <c:pt idx="1406">
                  <c:v>45237</c:v>
                </c:pt>
                <c:pt idx="1407">
                  <c:v>45238</c:v>
                </c:pt>
                <c:pt idx="1408">
                  <c:v>45239</c:v>
                </c:pt>
                <c:pt idx="1409">
                  <c:v>45240</c:v>
                </c:pt>
                <c:pt idx="1410">
                  <c:v>45241</c:v>
                </c:pt>
                <c:pt idx="1411">
                  <c:v>45242</c:v>
                </c:pt>
                <c:pt idx="1412">
                  <c:v>45243</c:v>
                </c:pt>
                <c:pt idx="1413">
                  <c:v>45244</c:v>
                </c:pt>
                <c:pt idx="1414">
                  <c:v>45245</c:v>
                </c:pt>
                <c:pt idx="1415">
                  <c:v>45246</c:v>
                </c:pt>
                <c:pt idx="1416">
                  <c:v>45247</c:v>
                </c:pt>
                <c:pt idx="1417">
                  <c:v>45248</c:v>
                </c:pt>
                <c:pt idx="1418">
                  <c:v>45249</c:v>
                </c:pt>
                <c:pt idx="1419">
                  <c:v>45250</c:v>
                </c:pt>
                <c:pt idx="1420">
                  <c:v>45251</c:v>
                </c:pt>
                <c:pt idx="1421">
                  <c:v>45252</c:v>
                </c:pt>
                <c:pt idx="1422">
                  <c:v>45253</c:v>
                </c:pt>
                <c:pt idx="1423">
                  <c:v>45254</c:v>
                </c:pt>
                <c:pt idx="1424">
                  <c:v>45255</c:v>
                </c:pt>
                <c:pt idx="1425">
                  <c:v>45256</c:v>
                </c:pt>
                <c:pt idx="1426">
                  <c:v>45257</c:v>
                </c:pt>
                <c:pt idx="1427">
                  <c:v>45258</c:v>
                </c:pt>
                <c:pt idx="1428">
                  <c:v>45259</c:v>
                </c:pt>
                <c:pt idx="1429">
                  <c:v>45260</c:v>
                </c:pt>
                <c:pt idx="1430">
                  <c:v>45261</c:v>
                </c:pt>
                <c:pt idx="1431">
                  <c:v>45262</c:v>
                </c:pt>
                <c:pt idx="1432">
                  <c:v>45263</c:v>
                </c:pt>
                <c:pt idx="1433">
                  <c:v>45264</c:v>
                </c:pt>
                <c:pt idx="1434">
                  <c:v>45265</c:v>
                </c:pt>
                <c:pt idx="1435">
                  <c:v>45266</c:v>
                </c:pt>
                <c:pt idx="1436">
                  <c:v>45267</c:v>
                </c:pt>
                <c:pt idx="1437">
                  <c:v>45268</c:v>
                </c:pt>
                <c:pt idx="1438">
                  <c:v>45269</c:v>
                </c:pt>
                <c:pt idx="1439">
                  <c:v>45270</c:v>
                </c:pt>
                <c:pt idx="1440">
                  <c:v>45271</c:v>
                </c:pt>
                <c:pt idx="1441">
                  <c:v>45272</c:v>
                </c:pt>
                <c:pt idx="1442">
                  <c:v>45273</c:v>
                </c:pt>
                <c:pt idx="1443">
                  <c:v>45274</c:v>
                </c:pt>
                <c:pt idx="1444">
                  <c:v>45275</c:v>
                </c:pt>
                <c:pt idx="1445">
                  <c:v>45276</c:v>
                </c:pt>
                <c:pt idx="1446">
                  <c:v>45277</c:v>
                </c:pt>
                <c:pt idx="1447">
                  <c:v>45278</c:v>
                </c:pt>
                <c:pt idx="1448">
                  <c:v>45279</c:v>
                </c:pt>
                <c:pt idx="1449">
                  <c:v>45280</c:v>
                </c:pt>
                <c:pt idx="1450">
                  <c:v>45281</c:v>
                </c:pt>
                <c:pt idx="1451">
                  <c:v>45282</c:v>
                </c:pt>
                <c:pt idx="1452">
                  <c:v>45283</c:v>
                </c:pt>
                <c:pt idx="1453">
                  <c:v>45284</c:v>
                </c:pt>
                <c:pt idx="1454">
                  <c:v>45285</c:v>
                </c:pt>
                <c:pt idx="1455">
                  <c:v>45286</c:v>
                </c:pt>
                <c:pt idx="1456">
                  <c:v>45287</c:v>
                </c:pt>
                <c:pt idx="1457">
                  <c:v>45288</c:v>
                </c:pt>
                <c:pt idx="1458">
                  <c:v>45289</c:v>
                </c:pt>
                <c:pt idx="1459">
                  <c:v>45290</c:v>
                </c:pt>
                <c:pt idx="1460">
                  <c:v>45291</c:v>
                </c:pt>
                <c:pt idx="1461">
                  <c:v>45292</c:v>
                </c:pt>
                <c:pt idx="1462">
                  <c:v>45293</c:v>
                </c:pt>
                <c:pt idx="1463">
                  <c:v>45294</c:v>
                </c:pt>
                <c:pt idx="1464">
                  <c:v>45295</c:v>
                </c:pt>
                <c:pt idx="1465">
                  <c:v>45296</c:v>
                </c:pt>
                <c:pt idx="1466">
                  <c:v>45297</c:v>
                </c:pt>
                <c:pt idx="1467">
                  <c:v>45298</c:v>
                </c:pt>
                <c:pt idx="1468">
                  <c:v>45299</c:v>
                </c:pt>
                <c:pt idx="1469">
                  <c:v>45300</c:v>
                </c:pt>
                <c:pt idx="1470">
                  <c:v>45301</c:v>
                </c:pt>
                <c:pt idx="1471">
                  <c:v>45302</c:v>
                </c:pt>
                <c:pt idx="1472">
                  <c:v>45303</c:v>
                </c:pt>
                <c:pt idx="1473">
                  <c:v>45304</c:v>
                </c:pt>
                <c:pt idx="1474">
                  <c:v>45305</c:v>
                </c:pt>
                <c:pt idx="1475">
                  <c:v>45306</c:v>
                </c:pt>
                <c:pt idx="1476">
                  <c:v>45307</c:v>
                </c:pt>
                <c:pt idx="1477">
                  <c:v>45308</c:v>
                </c:pt>
                <c:pt idx="1478">
                  <c:v>45309</c:v>
                </c:pt>
                <c:pt idx="1479">
                  <c:v>45310</c:v>
                </c:pt>
                <c:pt idx="1480">
                  <c:v>45311</c:v>
                </c:pt>
                <c:pt idx="1481">
                  <c:v>45312</c:v>
                </c:pt>
                <c:pt idx="1482">
                  <c:v>45313</c:v>
                </c:pt>
                <c:pt idx="1483">
                  <c:v>45314</c:v>
                </c:pt>
                <c:pt idx="1484">
                  <c:v>45315</c:v>
                </c:pt>
                <c:pt idx="1485">
                  <c:v>45316</c:v>
                </c:pt>
                <c:pt idx="1486">
                  <c:v>45317</c:v>
                </c:pt>
                <c:pt idx="1487">
                  <c:v>45318</c:v>
                </c:pt>
                <c:pt idx="1488">
                  <c:v>45319</c:v>
                </c:pt>
                <c:pt idx="1489">
                  <c:v>45320</c:v>
                </c:pt>
                <c:pt idx="1490">
                  <c:v>45321</c:v>
                </c:pt>
                <c:pt idx="1491">
                  <c:v>45322</c:v>
                </c:pt>
                <c:pt idx="1492">
                  <c:v>45323</c:v>
                </c:pt>
                <c:pt idx="1493">
                  <c:v>45324</c:v>
                </c:pt>
                <c:pt idx="1494">
                  <c:v>45325</c:v>
                </c:pt>
                <c:pt idx="1495">
                  <c:v>45326</c:v>
                </c:pt>
                <c:pt idx="1496">
                  <c:v>45327</c:v>
                </c:pt>
                <c:pt idx="1497">
                  <c:v>45328</c:v>
                </c:pt>
                <c:pt idx="1498">
                  <c:v>45329</c:v>
                </c:pt>
                <c:pt idx="1499">
                  <c:v>45330</c:v>
                </c:pt>
                <c:pt idx="1500">
                  <c:v>45331</c:v>
                </c:pt>
                <c:pt idx="1501">
                  <c:v>45332</c:v>
                </c:pt>
                <c:pt idx="1502">
                  <c:v>45333</c:v>
                </c:pt>
                <c:pt idx="1503">
                  <c:v>45334</c:v>
                </c:pt>
                <c:pt idx="1504">
                  <c:v>45335</c:v>
                </c:pt>
                <c:pt idx="1505">
                  <c:v>45336</c:v>
                </c:pt>
                <c:pt idx="1506">
                  <c:v>45337</c:v>
                </c:pt>
                <c:pt idx="1507">
                  <c:v>45338</c:v>
                </c:pt>
                <c:pt idx="1508">
                  <c:v>45339</c:v>
                </c:pt>
                <c:pt idx="1509">
                  <c:v>45340</c:v>
                </c:pt>
                <c:pt idx="1510">
                  <c:v>45341</c:v>
                </c:pt>
                <c:pt idx="1511">
                  <c:v>45342</c:v>
                </c:pt>
                <c:pt idx="1512">
                  <c:v>45343</c:v>
                </c:pt>
                <c:pt idx="1513">
                  <c:v>45344</c:v>
                </c:pt>
                <c:pt idx="1514">
                  <c:v>45345</c:v>
                </c:pt>
                <c:pt idx="1515">
                  <c:v>45346</c:v>
                </c:pt>
                <c:pt idx="1516">
                  <c:v>45347</c:v>
                </c:pt>
                <c:pt idx="1517">
                  <c:v>45348</c:v>
                </c:pt>
                <c:pt idx="1518">
                  <c:v>45349</c:v>
                </c:pt>
                <c:pt idx="1519">
                  <c:v>45350</c:v>
                </c:pt>
                <c:pt idx="1520">
                  <c:v>45351</c:v>
                </c:pt>
                <c:pt idx="1521">
                  <c:v>45352</c:v>
                </c:pt>
                <c:pt idx="1522">
                  <c:v>45353</c:v>
                </c:pt>
                <c:pt idx="1523">
                  <c:v>45354</c:v>
                </c:pt>
                <c:pt idx="1524">
                  <c:v>45355</c:v>
                </c:pt>
                <c:pt idx="1525">
                  <c:v>45356</c:v>
                </c:pt>
                <c:pt idx="1526">
                  <c:v>45357</c:v>
                </c:pt>
                <c:pt idx="1527">
                  <c:v>45358</c:v>
                </c:pt>
                <c:pt idx="1528">
                  <c:v>45359</c:v>
                </c:pt>
                <c:pt idx="1529">
                  <c:v>45360</c:v>
                </c:pt>
                <c:pt idx="1530">
                  <c:v>45361</c:v>
                </c:pt>
                <c:pt idx="1531">
                  <c:v>45362</c:v>
                </c:pt>
                <c:pt idx="1532">
                  <c:v>45363</c:v>
                </c:pt>
                <c:pt idx="1533">
                  <c:v>45364</c:v>
                </c:pt>
                <c:pt idx="1534">
                  <c:v>45365</c:v>
                </c:pt>
                <c:pt idx="1535">
                  <c:v>45366</c:v>
                </c:pt>
                <c:pt idx="1536">
                  <c:v>45367</c:v>
                </c:pt>
                <c:pt idx="1537">
                  <c:v>45368</c:v>
                </c:pt>
                <c:pt idx="1538">
                  <c:v>45369</c:v>
                </c:pt>
                <c:pt idx="1539">
                  <c:v>45370</c:v>
                </c:pt>
                <c:pt idx="1540">
                  <c:v>45371</c:v>
                </c:pt>
                <c:pt idx="1541">
                  <c:v>45372</c:v>
                </c:pt>
                <c:pt idx="1542">
                  <c:v>45373</c:v>
                </c:pt>
                <c:pt idx="1543">
                  <c:v>45374</c:v>
                </c:pt>
                <c:pt idx="1544">
                  <c:v>45375</c:v>
                </c:pt>
                <c:pt idx="1545">
                  <c:v>45376</c:v>
                </c:pt>
                <c:pt idx="1546">
                  <c:v>45377</c:v>
                </c:pt>
                <c:pt idx="1547">
                  <c:v>45378</c:v>
                </c:pt>
                <c:pt idx="1548">
                  <c:v>45379</c:v>
                </c:pt>
                <c:pt idx="1549">
                  <c:v>45380</c:v>
                </c:pt>
                <c:pt idx="1550">
                  <c:v>45381</c:v>
                </c:pt>
                <c:pt idx="1551">
                  <c:v>45382</c:v>
                </c:pt>
                <c:pt idx="1552">
                  <c:v>45383</c:v>
                </c:pt>
                <c:pt idx="1553">
                  <c:v>45384</c:v>
                </c:pt>
                <c:pt idx="1554">
                  <c:v>45385</c:v>
                </c:pt>
                <c:pt idx="1555">
                  <c:v>45386</c:v>
                </c:pt>
                <c:pt idx="1556">
                  <c:v>45387</c:v>
                </c:pt>
                <c:pt idx="1557">
                  <c:v>45388</c:v>
                </c:pt>
                <c:pt idx="1558">
                  <c:v>45389</c:v>
                </c:pt>
                <c:pt idx="1559">
                  <c:v>45390</c:v>
                </c:pt>
                <c:pt idx="1560">
                  <c:v>45391</c:v>
                </c:pt>
                <c:pt idx="1561">
                  <c:v>45392</c:v>
                </c:pt>
                <c:pt idx="1562">
                  <c:v>45393</c:v>
                </c:pt>
                <c:pt idx="1563">
                  <c:v>45394</c:v>
                </c:pt>
                <c:pt idx="1564">
                  <c:v>45395</c:v>
                </c:pt>
                <c:pt idx="1565">
                  <c:v>45396</c:v>
                </c:pt>
                <c:pt idx="1566">
                  <c:v>45397</c:v>
                </c:pt>
                <c:pt idx="1567">
                  <c:v>45398</c:v>
                </c:pt>
                <c:pt idx="1568">
                  <c:v>45399</c:v>
                </c:pt>
                <c:pt idx="1569">
                  <c:v>45400</c:v>
                </c:pt>
                <c:pt idx="1570">
                  <c:v>45401</c:v>
                </c:pt>
                <c:pt idx="1571">
                  <c:v>45402</c:v>
                </c:pt>
                <c:pt idx="1572">
                  <c:v>45403</c:v>
                </c:pt>
                <c:pt idx="1573">
                  <c:v>45404</c:v>
                </c:pt>
                <c:pt idx="1574">
                  <c:v>45405</c:v>
                </c:pt>
                <c:pt idx="1575">
                  <c:v>45406</c:v>
                </c:pt>
                <c:pt idx="1576">
                  <c:v>45407</c:v>
                </c:pt>
                <c:pt idx="1577">
                  <c:v>45408</c:v>
                </c:pt>
                <c:pt idx="1578">
                  <c:v>45409</c:v>
                </c:pt>
                <c:pt idx="1579">
                  <c:v>45410</c:v>
                </c:pt>
                <c:pt idx="1580">
                  <c:v>45411</c:v>
                </c:pt>
                <c:pt idx="1581">
                  <c:v>45412</c:v>
                </c:pt>
                <c:pt idx="1582">
                  <c:v>45413</c:v>
                </c:pt>
                <c:pt idx="1583">
                  <c:v>45414</c:v>
                </c:pt>
                <c:pt idx="1584">
                  <c:v>45415</c:v>
                </c:pt>
                <c:pt idx="1585">
                  <c:v>45416</c:v>
                </c:pt>
                <c:pt idx="1586">
                  <c:v>45417</c:v>
                </c:pt>
                <c:pt idx="1587">
                  <c:v>45418</c:v>
                </c:pt>
                <c:pt idx="1588">
                  <c:v>45419</c:v>
                </c:pt>
                <c:pt idx="1589">
                  <c:v>45420</c:v>
                </c:pt>
                <c:pt idx="1590">
                  <c:v>45421</c:v>
                </c:pt>
                <c:pt idx="1591">
                  <c:v>45422</c:v>
                </c:pt>
                <c:pt idx="1592">
                  <c:v>45423</c:v>
                </c:pt>
                <c:pt idx="1593">
                  <c:v>45424</c:v>
                </c:pt>
                <c:pt idx="1594">
                  <c:v>45425</c:v>
                </c:pt>
                <c:pt idx="1595">
                  <c:v>45426</c:v>
                </c:pt>
                <c:pt idx="1596">
                  <c:v>45427</c:v>
                </c:pt>
                <c:pt idx="1597">
                  <c:v>45428</c:v>
                </c:pt>
                <c:pt idx="1598">
                  <c:v>45429</c:v>
                </c:pt>
                <c:pt idx="1599">
                  <c:v>45430</c:v>
                </c:pt>
                <c:pt idx="1600">
                  <c:v>45431</c:v>
                </c:pt>
                <c:pt idx="1601">
                  <c:v>45432</c:v>
                </c:pt>
                <c:pt idx="1602">
                  <c:v>45433</c:v>
                </c:pt>
                <c:pt idx="1603">
                  <c:v>45434</c:v>
                </c:pt>
                <c:pt idx="1604">
                  <c:v>45435</c:v>
                </c:pt>
                <c:pt idx="1605">
                  <c:v>45436</c:v>
                </c:pt>
                <c:pt idx="1606">
                  <c:v>45437</c:v>
                </c:pt>
                <c:pt idx="1607">
                  <c:v>45438</c:v>
                </c:pt>
                <c:pt idx="1608">
                  <c:v>45439</c:v>
                </c:pt>
                <c:pt idx="1609">
                  <c:v>45440</c:v>
                </c:pt>
                <c:pt idx="1610">
                  <c:v>45441</c:v>
                </c:pt>
                <c:pt idx="1611">
                  <c:v>45442</c:v>
                </c:pt>
                <c:pt idx="1612">
                  <c:v>45443</c:v>
                </c:pt>
                <c:pt idx="1613">
                  <c:v>45444</c:v>
                </c:pt>
                <c:pt idx="1614">
                  <c:v>45445</c:v>
                </c:pt>
                <c:pt idx="1615">
                  <c:v>45446</c:v>
                </c:pt>
                <c:pt idx="1616">
                  <c:v>45447</c:v>
                </c:pt>
              </c:numCache>
            </c:numRef>
          </c:cat>
          <c:val>
            <c:numRef>
              <c:f>D.YieldCurve!$E$19036:$E$20652</c:f>
              <c:numCache>
                <c:formatCode>0</c:formatCode>
                <c:ptCount val="1617"/>
                <c:pt idx="1">
                  <c:v>1.5800000429153442</c:v>
                </c:pt>
                <c:pt idx="2">
                  <c:v>1.5299999713897705</c:v>
                </c:pt>
                <c:pt idx="5">
                  <c:v>1.5399999618530273</c:v>
                </c:pt>
                <c:pt idx="6">
                  <c:v>1.5399999618530273</c:v>
                </c:pt>
                <c:pt idx="7">
                  <c:v>1.5800000429153442</c:v>
                </c:pt>
                <c:pt idx="8">
                  <c:v>1.5800000429153442</c:v>
                </c:pt>
                <c:pt idx="9">
                  <c:v>1.559999942779541</c:v>
                </c:pt>
                <c:pt idx="12">
                  <c:v>1.5800000429153442</c:v>
                </c:pt>
                <c:pt idx="13">
                  <c:v>1.5800000429153442</c:v>
                </c:pt>
                <c:pt idx="14">
                  <c:v>1.559999942779541</c:v>
                </c:pt>
                <c:pt idx="15">
                  <c:v>1.5800000429153442</c:v>
                </c:pt>
                <c:pt idx="16">
                  <c:v>1.5800000429153442</c:v>
                </c:pt>
                <c:pt idx="20">
                  <c:v>1.5299999713897705</c:v>
                </c:pt>
                <c:pt idx="21">
                  <c:v>1.5299999713897705</c:v>
                </c:pt>
                <c:pt idx="22">
                  <c:v>1.5099999904632568</c:v>
                </c:pt>
                <c:pt idx="23">
                  <c:v>1.4900000095367432</c:v>
                </c:pt>
                <c:pt idx="26">
                  <c:v>1.440000057220459</c:v>
                </c:pt>
                <c:pt idx="27">
                  <c:v>1.4500000476837158</c:v>
                </c:pt>
                <c:pt idx="28">
                  <c:v>1.4199999570846558</c:v>
                </c:pt>
                <c:pt idx="29">
                  <c:v>1.4099999666213989</c:v>
                </c:pt>
                <c:pt idx="30">
                  <c:v>1.3300000429153442</c:v>
                </c:pt>
                <c:pt idx="33">
                  <c:v>1.3600000143051147</c:v>
                </c:pt>
                <c:pt idx="34">
                  <c:v>1.4099999666213989</c:v>
                </c:pt>
                <c:pt idx="35">
                  <c:v>1.440000057220459</c:v>
                </c:pt>
                <c:pt idx="36">
                  <c:v>1.440000057220459</c:v>
                </c:pt>
                <c:pt idx="37">
                  <c:v>1.4099999666213989</c:v>
                </c:pt>
                <c:pt idx="40">
                  <c:v>1.3700000047683716</c:v>
                </c:pt>
                <c:pt idx="41">
                  <c:v>1.4099999666213989</c:v>
                </c:pt>
                <c:pt idx="42">
                  <c:v>1.440000057220459</c:v>
                </c:pt>
                <c:pt idx="43">
                  <c:v>1.440000057220459</c:v>
                </c:pt>
                <c:pt idx="44">
                  <c:v>1.4199999570846558</c:v>
                </c:pt>
                <c:pt idx="48">
                  <c:v>1.4099999666213989</c:v>
                </c:pt>
                <c:pt idx="49">
                  <c:v>1.4199999570846558</c:v>
                </c:pt>
                <c:pt idx="50">
                  <c:v>1.3899999856948853</c:v>
                </c:pt>
                <c:pt idx="51">
                  <c:v>1.3400000333786011</c:v>
                </c:pt>
                <c:pt idx="54">
                  <c:v>1.2599999904632568</c:v>
                </c:pt>
                <c:pt idx="55">
                  <c:v>1.2000000476837158</c:v>
                </c:pt>
                <c:pt idx="56">
                  <c:v>1.1599999666213989</c:v>
                </c:pt>
                <c:pt idx="57">
                  <c:v>1.1100000143051147</c:v>
                </c:pt>
                <c:pt idx="58">
                  <c:v>0.86000001430511475</c:v>
                </c:pt>
                <c:pt idx="61">
                  <c:v>0.8399999737739563</c:v>
                </c:pt>
                <c:pt idx="62">
                  <c:v>0.70999997854232788</c:v>
                </c:pt>
                <c:pt idx="63">
                  <c:v>0.67000001668930054</c:v>
                </c:pt>
                <c:pt idx="64">
                  <c:v>0.5899999737739563</c:v>
                </c:pt>
                <c:pt idx="65">
                  <c:v>0.49000000953674316</c:v>
                </c:pt>
                <c:pt idx="68">
                  <c:v>0.37999999523162842</c:v>
                </c:pt>
                <c:pt idx="69">
                  <c:v>0.5</c:v>
                </c:pt>
                <c:pt idx="70">
                  <c:v>0.5</c:v>
                </c:pt>
                <c:pt idx="71">
                  <c:v>0.5</c:v>
                </c:pt>
                <c:pt idx="72">
                  <c:v>0.49000000953674316</c:v>
                </c:pt>
                <c:pt idx="75">
                  <c:v>0.36000001430511475</c:v>
                </c:pt>
                <c:pt idx="76">
                  <c:v>0.4699999988079071</c:v>
                </c:pt>
                <c:pt idx="77">
                  <c:v>0.54000002145767212</c:v>
                </c:pt>
                <c:pt idx="78">
                  <c:v>0.43999999761581421</c:v>
                </c:pt>
                <c:pt idx="79">
                  <c:v>0.37000000476837158</c:v>
                </c:pt>
                <c:pt idx="82">
                  <c:v>0.2800000011920929</c:v>
                </c:pt>
                <c:pt idx="83">
                  <c:v>0.37999999523162842</c:v>
                </c:pt>
                <c:pt idx="84">
                  <c:v>0.34000000357627869</c:v>
                </c:pt>
                <c:pt idx="85">
                  <c:v>0.30000001192092896</c:v>
                </c:pt>
                <c:pt idx="86">
                  <c:v>0.25</c:v>
                </c:pt>
                <c:pt idx="89">
                  <c:v>0.23000000417232513</c:v>
                </c:pt>
                <c:pt idx="90">
                  <c:v>0.23000000417232513</c:v>
                </c:pt>
                <c:pt idx="91">
                  <c:v>0.23000000417232513</c:v>
                </c:pt>
                <c:pt idx="92">
                  <c:v>0.23000000417232513</c:v>
                </c:pt>
                <c:pt idx="93">
                  <c:v>0.23000000417232513</c:v>
                </c:pt>
                <c:pt idx="96">
                  <c:v>0.27000001072883606</c:v>
                </c:pt>
                <c:pt idx="97">
                  <c:v>0.2800000011920929</c:v>
                </c:pt>
                <c:pt idx="98">
                  <c:v>0.27000001072883606</c:v>
                </c:pt>
                <c:pt idx="99">
                  <c:v>0.23000000417232513</c:v>
                </c:pt>
                <c:pt idx="103">
                  <c:v>0.25</c:v>
                </c:pt>
                <c:pt idx="104">
                  <c:v>0.23000000417232513</c:v>
                </c:pt>
                <c:pt idx="105">
                  <c:v>0.20000000298023224</c:v>
                </c:pt>
                <c:pt idx="106">
                  <c:v>0.20000000298023224</c:v>
                </c:pt>
                <c:pt idx="107">
                  <c:v>0.20000000298023224</c:v>
                </c:pt>
                <c:pt idx="110">
                  <c:v>0.20000000298023224</c:v>
                </c:pt>
                <c:pt idx="111">
                  <c:v>0.20000000298023224</c:v>
                </c:pt>
                <c:pt idx="112">
                  <c:v>0.2199999988079071</c:v>
                </c:pt>
                <c:pt idx="113">
                  <c:v>0.2199999988079071</c:v>
                </c:pt>
                <c:pt idx="114">
                  <c:v>0.2199999988079071</c:v>
                </c:pt>
                <c:pt idx="117">
                  <c:v>0.23999999463558197</c:v>
                </c:pt>
                <c:pt idx="118">
                  <c:v>0.20000000298023224</c:v>
                </c:pt>
                <c:pt idx="119">
                  <c:v>0.20000000298023224</c:v>
                </c:pt>
                <c:pt idx="120">
                  <c:v>0.20000000298023224</c:v>
                </c:pt>
                <c:pt idx="121">
                  <c:v>0.20000000298023224</c:v>
                </c:pt>
                <c:pt idx="124">
                  <c:v>0.18999999761581421</c:v>
                </c:pt>
                <c:pt idx="125">
                  <c:v>0.18999999761581421</c:v>
                </c:pt>
                <c:pt idx="126">
                  <c:v>0.17000000178813934</c:v>
                </c:pt>
                <c:pt idx="127">
                  <c:v>0.12999999523162842</c:v>
                </c:pt>
                <c:pt idx="128">
                  <c:v>0.15999999642372131</c:v>
                </c:pt>
                <c:pt idx="131">
                  <c:v>0.17000000178813934</c:v>
                </c:pt>
                <c:pt idx="132">
                  <c:v>0.17000000178813934</c:v>
                </c:pt>
                <c:pt idx="133">
                  <c:v>0.15999999642372131</c:v>
                </c:pt>
                <c:pt idx="134">
                  <c:v>0.15999999642372131</c:v>
                </c:pt>
                <c:pt idx="135">
                  <c:v>0.15999999642372131</c:v>
                </c:pt>
                <c:pt idx="138">
                  <c:v>0.18000000715255737</c:v>
                </c:pt>
                <c:pt idx="139">
                  <c:v>0.17000000178813934</c:v>
                </c:pt>
                <c:pt idx="140">
                  <c:v>0.15999999642372131</c:v>
                </c:pt>
                <c:pt idx="141">
                  <c:v>0.17000000178813934</c:v>
                </c:pt>
                <c:pt idx="142">
                  <c:v>0.17000000178813934</c:v>
                </c:pt>
                <c:pt idx="146">
                  <c:v>0.18000000715255737</c:v>
                </c:pt>
                <c:pt idx="147">
                  <c:v>0.18999999761581421</c:v>
                </c:pt>
                <c:pt idx="148">
                  <c:v>0.17000000178813934</c:v>
                </c:pt>
                <c:pt idx="149">
                  <c:v>0.15999999642372131</c:v>
                </c:pt>
                <c:pt idx="152">
                  <c:v>0.14000000059604645</c:v>
                </c:pt>
                <c:pt idx="153">
                  <c:v>0.17000000178813934</c:v>
                </c:pt>
                <c:pt idx="154">
                  <c:v>0.18999999761581421</c:v>
                </c:pt>
                <c:pt idx="155">
                  <c:v>0.18999999761581421</c:v>
                </c:pt>
                <c:pt idx="156">
                  <c:v>0.2199999988079071</c:v>
                </c:pt>
                <c:pt idx="159">
                  <c:v>0.2199999988079071</c:v>
                </c:pt>
                <c:pt idx="160">
                  <c:v>0.20000000298023224</c:v>
                </c:pt>
                <c:pt idx="161">
                  <c:v>0.17000000178813934</c:v>
                </c:pt>
                <c:pt idx="162">
                  <c:v>0.18999999761581421</c:v>
                </c:pt>
                <c:pt idx="163">
                  <c:v>0.18999999761581421</c:v>
                </c:pt>
                <c:pt idx="166">
                  <c:v>0.18999999761581421</c:v>
                </c:pt>
                <c:pt idx="167">
                  <c:v>0.20999999344348907</c:v>
                </c:pt>
                <c:pt idx="168">
                  <c:v>0.18999999761581421</c:v>
                </c:pt>
                <c:pt idx="169">
                  <c:v>0.18999999761581421</c:v>
                </c:pt>
                <c:pt idx="170">
                  <c:v>0.18999999761581421</c:v>
                </c:pt>
                <c:pt idx="173">
                  <c:v>0.18999999761581421</c:v>
                </c:pt>
                <c:pt idx="174">
                  <c:v>0.18000000715255737</c:v>
                </c:pt>
                <c:pt idx="175">
                  <c:v>0.18999999761581421</c:v>
                </c:pt>
                <c:pt idx="176">
                  <c:v>0.17000000178813934</c:v>
                </c:pt>
                <c:pt idx="177">
                  <c:v>0.17000000178813934</c:v>
                </c:pt>
                <c:pt idx="180">
                  <c:v>0.15999999642372131</c:v>
                </c:pt>
                <c:pt idx="181">
                  <c:v>0.15999999642372131</c:v>
                </c:pt>
                <c:pt idx="182">
                  <c:v>0.17000000178813934</c:v>
                </c:pt>
                <c:pt idx="183">
                  <c:v>0.15999999642372131</c:v>
                </c:pt>
                <c:pt idx="187">
                  <c:v>0.15999999642372131</c:v>
                </c:pt>
                <c:pt idx="188">
                  <c:v>0.15999999642372131</c:v>
                </c:pt>
                <c:pt idx="189">
                  <c:v>0.15999999642372131</c:v>
                </c:pt>
                <c:pt idx="190">
                  <c:v>0.15999999642372131</c:v>
                </c:pt>
                <c:pt idx="191">
                  <c:v>0.15999999642372131</c:v>
                </c:pt>
                <c:pt idx="194">
                  <c:v>0.15999999642372131</c:v>
                </c:pt>
                <c:pt idx="195">
                  <c:v>0.14000000059604645</c:v>
                </c:pt>
                <c:pt idx="196">
                  <c:v>0.15999999642372131</c:v>
                </c:pt>
                <c:pt idx="197">
                  <c:v>0.15999999642372131</c:v>
                </c:pt>
                <c:pt idx="198">
                  <c:v>0.14000000059604645</c:v>
                </c:pt>
                <c:pt idx="201">
                  <c:v>0.15999999642372131</c:v>
                </c:pt>
                <c:pt idx="202">
                  <c:v>0.14000000059604645</c:v>
                </c:pt>
                <c:pt idx="203">
                  <c:v>0.14000000059604645</c:v>
                </c:pt>
                <c:pt idx="204">
                  <c:v>0.15999999642372131</c:v>
                </c:pt>
                <c:pt idx="205">
                  <c:v>0.14000000059604645</c:v>
                </c:pt>
                <c:pt idx="208">
                  <c:v>0.15000000596046448</c:v>
                </c:pt>
                <c:pt idx="209">
                  <c:v>0.14000000059604645</c:v>
                </c:pt>
                <c:pt idx="210">
                  <c:v>0.11999999731779099</c:v>
                </c:pt>
                <c:pt idx="211">
                  <c:v>0.10999999940395355</c:v>
                </c:pt>
                <c:pt idx="212">
                  <c:v>0.10999999940395355</c:v>
                </c:pt>
                <c:pt idx="215">
                  <c:v>0.10999999940395355</c:v>
                </c:pt>
                <c:pt idx="216">
                  <c:v>0.10999999940395355</c:v>
                </c:pt>
                <c:pt idx="217">
                  <c:v>0.10999999940395355</c:v>
                </c:pt>
                <c:pt idx="218">
                  <c:v>0.10999999940395355</c:v>
                </c:pt>
                <c:pt idx="219">
                  <c:v>0.12999999523162842</c:v>
                </c:pt>
                <c:pt idx="222">
                  <c:v>0.14000000059604645</c:v>
                </c:pt>
                <c:pt idx="223">
                  <c:v>0.15999999642372131</c:v>
                </c:pt>
                <c:pt idx="224">
                  <c:v>0.15999999642372131</c:v>
                </c:pt>
                <c:pt idx="225">
                  <c:v>0.15999999642372131</c:v>
                </c:pt>
                <c:pt idx="226">
                  <c:v>0.14000000059604645</c:v>
                </c:pt>
                <c:pt idx="229">
                  <c:v>0.14000000059604645</c:v>
                </c:pt>
                <c:pt idx="230">
                  <c:v>0.14000000059604645</c:v>
                </c:pt>
                <c:pt idx="231">
                  <c:v>0.14000000059604645</c:v>
                </c:pt>
                <c:pt idx="232">
                  <c:v>0.12999999523162842</c:v>
                </c:pt>
                <c:pt idx="233">
                  <c:v>0.15999999642372131</c:v>
                </c:pt>
                <c:pt idx="236">
                  <c:v>0.14000000059604645</c:v>
                </c:pt>
                <c:pt idx="237">
                  <c:v>0.15000000596046448</c:v>
                </c:pt>
                <c:pt idx="238">
                  <c:v>0.15999999642372131</c:v>
                </c:pt>
                <c:pt idx="239">
                  <c:v>0.15999999642372131</c:v>
                </c:pt>
                <c:pt idx="240">
                  <c:v>0.14000000059604645</c:v>
                </c:pt>
                <c:pt idx="243">
                  <c:v>0.14000000059604645</c:v>
                </c:pt>
                <c:pt idx="244">
                  <c:v>0.12999999523162842</c:v>
                </c:pt>
                <c:pt idx="245">
                  <c:v>0.14000000059604645</c:v>
                </c:pt>
                <c:pt idx="246">
                  <c:v>0.12999999523162842</c:v>
                </c:pt>
                <c:pt idx="247">
                  <c:v>0.14000000059604645</c:v>
                </c:pt>
                <c:pt idx="251">
                  <c:v>0.14000000059604645</c:v>
                </c:pt>
                <c:pt idx="252">
                  <c:v>0.14000000059604645</c:v>
                </c:pt>
                <c:pt idx="253">
                  <c:v>0.14000000059604645</c:v>
                </c:pt>
                <c:pt idx="254">
                  <c:v>0.12999999523162842</c:v>
                </c:pt>
                <c:pt idx="257">
                  <c:v>0.14000000059604645</c:v>
                </c:pt>
                <c:pt idx="258">
                  <c:v>0.14000000059604645</c:v>
                </c:pt>
                <c:pt idx="259">
                  <c:v>0.14000000059604645</c:v>
                </c:pt>
                <c:pt idx="260">
                  <c:v>0.12999999523162842</c:v>
                </c:pt>
                <c:pt idx="261">
                  <c:v>0.14000000059604645</c:v>
                </c:pt>
                <c:pt idx="264">
                  <c:v>0.14000000059604645</c:v>
                </c:pt>
                <c:pt idx="265">
                  <c:v>0.12999999523162842</c:v>
                </c:pt>
                <c:pt idx="266">
                  <c:v>0.14000000059604645</c:v>
                </c:pt>
                <c:pt idx="267">
                  <c:v>0.14000000059604645</c:v>
                </c:pt>
                <c:pt idx="268">
                  <c:v>0.11999999731779099</c:v>
                </c:pt>
                <c:pt idx="271">
                  <c:v>0.14000000059604645</c:v>
                </c:pt>
                <c:pt idx="272">
                  <c:v>0.10999999940395355</c:v>
                </c:pt>
                <c:pt idx="273">
                  <c:v>0.12999999523162842</c:v>
                </c:pt>
                <c:pt idx="274">
                  <c:v>0.14000000059604645</c:v>
                </c:pt>
                <c:pt idx="275">
                  <c:v>0.12999999523162842</c:v>
                </c:pt>
                <c:pt idx="278">
                  <c:v>0.14000000059604645</c:v>
                </c:pt>
                <c:pt idx="279">
                  <c:v>0.14000000059604645</c:v>
                </c:pt>
                <c:pt idx="280">
                  <c:v>0.15999999642372131</c:v>
                </c:pt>
                <c:pt idx="281">
                  <c:v>0.12999999523162842</c:v>
                </c:pt>
                <c:pt idx="282">
                  <c:v>0.15999999642372131</c:v>
                </c:pt>
                <c:pt idx="286">
                  <c:v>0.15999999642372131</c:v>
                </c:pt>
                <c:pt idx="287">
                  <c:v>0.14000000059604645</c:v>
                </c:pt>
                <c:pt idx="288">
                  <c:v>0.14000000059604645</c:v>
                </c:pt>
                <c:pt idx="289">
                  <c:v>0.14000000059604645</c:v>
                </c:pt>
                <c:pt idx="292">
                  <c:v>0.15999999642372131</c:v>
                </c:pt>
                <c:pt idx="293">
                  <c:v>0.14000000059604645</c:v>
                </c:pt>
                <c:pt idx="294">
                  <c:v>0.14000000059604645</c:v>
                </c:pt>
                <c:pt idx="295">
                  <c:v>0.15999999642372131</c:v>
                </c:pt>
                <c:pt idx="296">
                  <c:v>0.18000000715255737</c:v>
                </c:pt>
                <c:pt idx="299">
                  <c:v>0.15999999642372131</c:v>
                </c:pt>
                <c:pt idx="300">
                  <c:v>0.15999999642372131</c:v>
                </c:pt>
                <c:pt idx="301">
                  <c:v>0.15999999642372131</c:v>
                </c:pt>
                <c:pt idx="302">
                  <c:v>0.15999999642372131</c:v>
                </c:pt>
                <c:pt idx="303">
                  <c:v>0.14000000059604645</c:v>
                </c:pt>
                <c:pt idx="306">
                  <c:v>0.15999999642372131</c:v>
                </c:pt>
                <c:pt idx="307">
                  <c:v>0.17000000178813934</c:v>
                </c:pt>
                <c:pt idx="308">
                  <c:v>0.14000000059604645</c:v>
                </c:pt>
                <c:pt idx="309">
                  <c:v>0.14000000059604645</c:v>
                </c:pt>
                <c:pt idx="310">
                  <c:v>0.15999999642372131</c:v>
                </c:pt>
                <c:pt idx="313">
                  <c:v>0.17000000178813934</c:v>
                </c:pt>
                <c:pt idx="314">
                  <c:v>0.18999999761581421</c:v>
                </c:pt>
                <c:pt idx="316">
                  <c:v>0.17000000178813934</c:v>
                </c:pt>
                <c:pt idx="317">
                  <c:v>0.17000000178813934</c:v>
                </c:pt>
                <c:pt idx="320">
                  <c:v>0.18999999761581421</c:v>
                </c:pt>
                <c:pt idx="321">
                  <c:v>0.18000000715255737</c:v>
                </c:pt>
                <c:pt idx="322">
                  <c:v>0.15999999642372131</c:v>
                </c:pt>
                <c:pt idx="323">
                  <c:v>0.18000000715255737</c:v>
                </c:pt>
                <c:pt idx="324">
                  <c:v>0.15999999642372131</c:v>
                </c:pt>
                <c:pt idx="327">
                  <c:v>0.15999999642372131</c:v>
                </c:pt>
                <c:pt idx="328">
                  <c:v>0.15999999642372131</c:v>
                </c:pt>
                <c:pt idx="329">
                  <c:v>0.17000000178813934</c:v>
                </c:pt>
                <c:pt idx="331">
                  <c:v>0.15999999642372131</c:v>
                </c:pt>
                <c:pt idx="334">
                  <c:v>0.15999999642372131</c:v>
                </c:pt>
                <c:pt idx="335">
                  <c:v>0.17000000178813934</c:v>
                </c:pt>
                <c:pt idx="336">
                  <c:v>0.15999999642372131</c:v>
                </c:pt>
                <c:pt idx="337">
                  <c:v>0.15999999642372131</c:v>
                </c:pt>
                <c:pt idx="338">
                  <c:v>0.15999999642372131</c:v>
                </c:pt>
                <c:pt idx="341">
                  <c:v>0.14000000059604645</c:v>
                </c:pt>
                <c:pt idx="342">
                  <c:v>0.14000000059604645</c:v>
                </c:pt>
                <c:pt idx="343">
                  <c:v>0.15999999642372131</c:v>
                </c:pt>
                <c:pt idx="344">
                  <c:v>0.14000000059604645</c:v>
                </c:pt>
                <c:pt idx="345">
                  <c:v>0.10999999940395355</c:v>
                </c:pt>
                <c:pt idx="348">
                  <c:v>0.12999999523162842</c:v>
                </c:pt>
                <c:pt idx="349">
                  <c:v>0.10999999940395355</c:v>
                </c:pt>
                <c:pt idx="350">
                  <c:v>0.12999999523162842</c:v>
                </c:pt>
                <c:pt idx="351">
                  <c:v>0.12999999523162842</c:v>
                </c:pt>
                <c:pt idx="352">
                  <c:v>0.12999999523162842</c:v>
                </c:pt>
                <c:pt idx="355">
                  <c:v>0.12999999523162842</c:v>
                </c:pt>
                <c:pt idx="356">
                  <c:v>0.12999999523162842</c:v>
                </c:pt>
                <c:pt idx="357">
                  <c:v>0.12999999523162842</c:v>
                </c:pt>
                <c:pt idx="358">
                  <c:v>0.12999999523162842</c:v>
                </c:pt>
                <c:pt idx="362">
                  <c:v>0.12999999523162842</c:v>
                </c:pt>
                <c:pt idx="363">
                  <c:v>0.11999999731779099</c:v>
                </c:pt>
                <c:pt idx="364">
                  <c:v>0.11999999731779099</c:v>
                </c:pt>
                <c:pt idx="365">
                  <c:v>0.12999999523162842</c:v>
                </c:pt>
                <c:pt idx="369">
                  <c:v>0.10999999940395355</c:v>
                </c:pt>
                <c:pt idx="370">
                  <c:v>0.12999999523162842</c:v>
                </c:pt>
                <c:pt idx="371">
                  <c:v>0.14000000059604645</c:v>
                </c:pt>
                <c:pt idx="372">
                  <c:v>0.14000000059604645</c:v>
                </c:pt>
                <c:pt idx="373">
                  <c:v>0.14000000059604645</c:v>
                </c:pt>
                <c:pt idx="376">
                  <c:v>0.14000000059604645</c:v>
                </c:pt>
                <c:pt idx="377">
                  <c:v>0.14000000059604645</c:v>
                </c:pt>
                <c:pt idx="378">
                  <c:v>0.14000000059604645</c:v>
                </c:pt>
                <c:pt idx="379">
                  <c:v>0.15999999642372131</c:v>
                </c:pt>
                <c:pt idx="380">
                  <c:v>0.12999999523162842</c:v>
                </c:pt>
                <c:pt idx="384">
                  <c:v>0.14000000059604645</c:v>
                </c:pt>
                <c:pt idx="385">
                  <c:v>0.12999999523162842</c:v>
                </c:pt>
                <c:pt idx="386">
                  <c:v>0.12999999523162842</c:v>
                </c:pt>
                <c:pt idx="387">
                  <c:v>0.12999999523162842</c:v>
                </c:pt>
                <c:pt idx="390">
                  <c:v>0.12999999523162842</c:v>
                </c:pt>
                <c:pt idx="391">
                  <c:v>0.10999999940395355</c:v>
                </c:pt>
                <c:pt idx="392">
                  <c:v>0.11999999731779099</c:v>
                </c:pt>
                <c:pt idx="393">
                  <c:v>0.11999999731779099</c:v>
                </c:pt>
                <c:pt idx="394">
                  <c:v>0.10999999940395355</c:v>
                </c:pt>
                <c:pt idx="397">
                  <c:v>0.10999999940395355</c:v>
                </c:pt>
                <c:pt idx="398">
                  <c:v>0.10999999940395355</c:v>
                </c:pt>
                <c:pt idx="399">
                  <c:v>0.10999999940395355</c:v>
                </c:pt>
                <c:pt idx="400">
                  <c:v>0.10999999940395355</c:v>
                </c:pt>
                <c:pt idx="401">
                  <c:v>9.0000003576278687E-2</c:v>
                </c:pt>
                <c:pt idx="404">
                  <c:v>0.10999999940395355</c:v>
                </c:pt>
                <c:pt idx="405">
                  <c:v>0.10999999940395355</c:v>
                </c:pt>
                <c:pt idx="406">
                  <c:v>0.10999999940395355</c:v>
                </c:pt>
                <c:pt idx="407">
                  <c:v>0.10999999940395355</c:v>
                </c:pt>
                <c:pt idx="408">
                  <c:v>0.10999999940395355</c:v>
                </c:pt>
                <c:pt idx="412">
                  <c:v>0.12999999523162842</c:v>
                </c:pt>
                <c:pt idx="413">
                  <c:v>0.10999999940395355</c:v>
                </c:pt>
                <c:pt idx="414">
                  <c:v>0.10999999940395355</c:v>
                </c:pt>
                <c:pt idx="415">
                  <c:v>0.10999999940395355</c:v>
                </c:pt>
                <c:pt idx="418">
                  <c:v>0.10999999940395355</c:v>
                </c:pt>
                <c:pt idx="419">
                  <c:v>0.10999999940395355</c:v>
                </c:pt>
                <c:pt idx="420">
                  <c:v>0.11999999731779099</c:v>
                </c:pt>
                <c:pt idx="421">
                  <c:v>0.17000000178813934</c:v>
                </c:pt>
                <c:pt idx="422">
                  <c:v>0.14000000059604645</c:v>
                </c:pt>
                <c:pt idx="425">
                  <c:v>0.12999999523162842</c:v>
                </c:pt>
                <c:pt idx="426">
                  <c:v>0.12999999523162842</c:v>
                </c:pt>
                <c:pt idx="427">
                  <c:v>0.14000000059604645</c:v>
                </c:pt>
                <c:pt idx="428">
                  <c:v>0.14000000059604645</c:v>
                </c:pt>
                <c:pt idx="429">
                  <c:v>0.14000000059604645</c:v>
                </c:pt>
                <c:pt idx="432">
                  <c:v>0.17000000178813934</c:v>
                </c:pt>
                <c:pt idx="433">
                  <c:v>0.17000000178813934</c:v>
                </c:pt>
                <c:pt idx="434">
                  <c:v>0.15999999642372131</c:v>
                </c:pt>
                <c:pt idx="435">
                  <c:v>0.14000000059604645</c:v>
                </c:pt>
                <c:pt idx="436">
                  <c:v>0.14000000059604645</c:v>
                </c:pt>
                <c:pt idx="439">
                  <c:v>0.14000000059604645</c:v>
                </c:pt>
                <c:pt idx="440">
                  <c:v>0.15000000596046448</c:v>
                </c:pt>
                <c:pt idx="441">
                  <c:v>0.12999999523162842</c:v>
                </c:pt>
                <c:pt idx="442">
                  <c:v>0.15999999642372131</c:v>
                </c:pt>
                <c:pt idx="443">
                  <c:v>0.15999999642372131</c:v>
                </c:pt>
                <c:pt idx="446">
                  <c:v>0.15000000596046448</c:v>
                </c:pt>
                <c:pt idx="447">
                  <c:v>0.15000000596046448</c:v>
                </c:pt>
                <c:pt idx="448">
                  <c:v>0.14000000059604645</c:v>
                </c:pt>
                <c:pt idx="449">
                  <c:v>0.14000000059604645</c:v>
                </c:pt>
                <c:pt idx="450">
                  <c:v>0.14000000059604645</c:v>
                </c:pt>
                <c:pt idx="453">
                  <c:v>0.14000000059604645</c:v>
                </c:pt>
                <c:pt idx="454">
                  <c:v>0.15999999642372131</c:v>
                </c:pt>
                <c:pt idx="455">
                  <c:v>0.15999999642372131</c:v>
                </c:pt>
                <c:pt idx="456">
                  <c:v>0.17000000178813934</c:v>
                </c:pt>
                <c:pt idx="457">
                  <c:v>0.18999999761581421</c:v>
                </c:pt>
                <c:pt idx="460">
                  <c:v>0.17000000178813934</c:v>
                </c:pt>
                <c:pt idx="461">
                  <c:v>0.15999999642372131</c:v>
                </c:pt>
                <c:pt idx="462">
                  <c:v>0.15999999642372131</c:v>
                </c:pt>
                <c:pt idx="463">
                  <c:v>0.14000000059604645</c:v>
                </c:pt>
                <c:pt idx="464">
                  <c:v>0.15999999642372131</c:v>
                </c:pt>
                <c:pt idx="467">
                  <c:v>0.18000000715255737</c:v>
                </c:pt>
                <c:pt idx="468">
                  <c:v>0.15999999642372131</c:v>
                </c:pt>
                <c:pt idx="469">
                  <c:v>0.15999999642372131</c:v>
                </c:pt>
                <c:pt idx="470">
                  <c:v>0.15999999642372131</c:v>
                </c:pt>
                <c:pt idx="471">
                  <c:v>0.15999999642372131</c:v>
                </c:pt>
                <c:pt idx="474">
                  <c:v>0.15999999642372131</c:v>
                </c:pt>
                <c:pt idx="475">
                  <c:v>0.15000000596046448</c:v>
                </c:pt>
                <c:pt idx="476">
                  <c:v>0.15000000596046448</c:v>
                </c:pt>
                <c:pt idx="477">
                  <c:v>0.15999999642372131</c:v>
                </c:pt>
                <c:pt idx="478">
                  <c:v>0.15999999642372131</c:v>
                </c:pt>
                <c:pt idx="481">
                  <c:v>0.18000000715255737</c:v>
                </c:pt>
                <c:pt idx="482">
                  <c:v>0.17000000178813934</c:v>
                </c:pt>
                <c:pt idx="483">
                  <c:v>0.17000000178813934</c:v>
                </c:pt>
                <c:pt idx="484">
                  <c:v>0.15999999642372131</c:v>
                </c:pt>
                <c:pt idx="485">
                  <c:v>0.15999999642372131</c:v>
                </c:pt>
                <c:pt idx="488">
                  <c:v>0.15999999642372131</c:v>
                </c:pt>
                <c:pt idx="489">
                  <c:v>0.15999999642372131</c:v>
                </c:pt>
                <c:pt idx="490">
                  <c:v>0.15999999642372131</c:v>
                </c:pt>
                <c:pt idx="491">
                  <c:v>0.15999999642372131</c:v>
                </c:pt>
                <c:pt idx="492">
                  <c:v>0.14000000059604645</c:v>
                </c:pt>
                <c:pt idx="495">
                  <c:v>0.15999999642372131</c:v>
                </c:pt>
                <c:pt idx="496">
                  <c:v>0.15999999642372131</c:v>
                </c:pt>
                <c:pt idx="497">
                  <c:v>0.15999999642372131</c:v>
                </c:pt>
                <c:pt idx="498">
                  <c:v>0.15999999642372131</c:v>
                </c:pt>
                <c:pt idx="499">
                  <c:v>0.15999999642372131</c:v>
                </c:pt>
                <c:pt idx="502">
                  <c:v>0.15999999642372131</c:v>
                </c:pt>
                <c:pt idx="503">
                  <c:v>0.15999999642372131</c:v>
                </c:pt>
                <c:pt idx="504">
                  <c:v>0.15999999642372131</c:v>
                </c:pt>
                <c:pt idx="505">
                  <c:v>0.15000000596046448</c:v>
                </c:pt>
                <c:pt idx="506">
                  <c:v>0.17000000178813934</c:v>
                </c:pt>
                <c:pt idx="509">
                  <c:v>0.15000000596046448</c:v>
                </c:pt>
                <c:pt idx="510">
                  <c:v>0.15000000596046448</c:v>
                </c:pt>
                <c:pt idx="511">
                  <c:v>0.14000000059604645</c:v>
                </c:pt>
                <c:pt idx="512">
                  <c:v>0.14000000059604645</c:v>
                </c:pt>
                <c:pt idx="513">
                  <c:v>0.14000000059604645</c:v>
                </c:pt>
                <c:pt idx="517">
                  <c:v>0.15999999642372131</c:v>
                </c:pt>
                <c:pt idx="518">
                  <c:v>0.12999999523162842</c:v>
                </c:pt>
                <c:pt idx="519">
                  <c:v>0.15999999642372131</c:v>
                </c:pt>
                <c:pt idx="520">
                  <c:v>0.14000000059604645</c:v>
                </c:pt>
                <c:pt idx="523">
                  <c:v>0.15999999642372131</c:v>
                </c:pt>
                <c:pt idx="524">
                  <c:v>0.14000000059604645</c:v>
                </c:pt>
                <c:pt idx="525">
                  <c:v>0.15999999642372131</c:v>
                </c:pt>
                <c:pt idx="526">
                  <c:v>0.14000000059604645</c:v>
                </c:pt>
                <c:pt idx="527">
                  <c:v>0.15999999642372131</c:v>
                </c:pt>
                <c:pt idx="530">
                  <c:v>0.15999999642372131</c:v>
                </c:pt>
                <c:pt idx="531">
                  <c:v>0.15999999642372131</c:v>
                </c:pt>
                <c:pt idx="532">
                  <c:v>0.20999999344348907</c:v>
                </c:pt>
                <c:pt idx="533">
                  <c:v>0.23000000417232513</c:v>
                </c:pt>
                <c:pt idx="534">
                  <c:v>0.25999999046325684</c:v>
                </c:pt>
                <c:pt idx="537">
                  <c:v>0.27000001072883606</c:v>
                </c:pt>
                <c:pt idx="538">
                  <c:v>0.25</c:v>
                </c:pt>
                <c:pt idx="539">
                  <c:v>0.25999999046325684</c:v>
                </c:pt>
                <c:pt idx="540">
                  <c:v>0.25999999046325684</c:v>
                </c:pt>
                <c:pt idx="541">
                  <c:v>0.2800000011920929</c:v>
                </c:pt>
                <c:pt idx="544">
                  <c:v>0.25</c:v>
                </c:pt>
                <c:pt idx="545">
                  <c:v>0.27000001072883606</c:v>
                </c:pt>
                <c:pt idx="546">
                  <c:v>0.25</c:v>
                </c:pt>
                <c:pt idx="547">
                  <c:v>0.25</c:v>
                </c:pt>
                <c:pt idx="548">
                  <c:v>0.23999999463558197</c:v>
                </c:pt>
                <c:pt idx="552">
                  <c:v>0.2199999988079071</c:v>
                </c:pt>
                <c:pt idx="553">
                  <c:v>0.2199999988079071</c:v>
                </c:pt>
                <c:pt idx="554">
                  <c:v>0.18999999761581421</c:v>
                </c:pt>
                <c:pt idx="555">
                  <c:v>0.23000000417232513</c:v>
                </c:pt>
                <c:pt idx="558">
                  <c:v>0.23000000417232513</c:v>
                </c:pt>
                <c:pt idx="559">
                  <c:v>0.25999999046325684</c:v>
                </c:pt>
                <c:pt idx="560">
                  <c:v>0.23000000417232513</c:v>
                </c:pt>
                <c:pt idx="561">
                  <c:v>0.23000000417232513</c:v>
                </c:pt>
                <c:pt idx="562">
                  <c:v>0.25</c:v>
                </c:pt>
                <c:pt idx="565">
                  <c:v>0.20999999344348907</c:v>
                </c:pt>
                <c:pt idx="566">
                  <c:v>0.20000000298023224</c:v>
                </c:pt>
                <c:pt idx="567">
                  <c:v>0.2199999988079071</c:v>
                </c:pt>
                <c:pt idx="568">
                  <c:v>0.20000000298023224</c:v>
                </c:pt>
                <c:pt idx="569">
                  <c:v>0.2199999988079071</c:v>
                </c:pt>
                <c:pt idx="572">
                  <c:v>0.2199999988079071</c:v>
                </c:pt>
                <c:pt idx="573">
                  <c:v>0.20000000298023224</c:v>
                </c:pt>
                <c:pt idx="574">
                  <c:v>0.20000000298023224</c:v>
                </c:pt>
                <c:pt idx="575">
                  <c:v>0.20000000298023224</c:v>
                </c:pt>
                <c:pt idx="576">
                  <c:v>0.18999999761581421</c:v>
                </c:pt>
                <c:pt idx="579">
                  <c:v>0.17000000178813934</c:v>
                </c:pt>
                <c:pt idx="580">
                  <c:v>0.17000000178813934</c:v>
                </c:pt>
                <c:pt idx="581">
                  <c:v>0.17000000178813934</c:v>
                </c:pt>
                <c:pt idx="582">
                  <c:v>0.20999999344348907</c:v>
                </c:pt>
                <c:pt idx="583">
                  <c:v>0.20999999344348907</c:v>
                </c:pt>
                <c:pt idx="586">
                  <c:v>0.23000000417232513</c:v>
                </c:pt>
                <c:pt idx="587">
                  <c:v>0.23999999463558197</c:v>
                </c:pt>
                <c:pt idx="588">
                  <c:v>0.23000000417232513</c:v>
                </c:pt>
                <c:pt idx="589">
                  <c:v>0.23000000417232513</c:v>
                </c:pt>
                <c:pt idx="590">
                  <c:v>0.23000000417232513</c:v>
                </c:pt>
                <c:pt idx="593">
                  <c:v>0.20999999344348907</c:v>
                </c:pt>
                <c:pt idx="594">
                  <c:v>0.23000000417232513</c:v>
                </c:pt>
                <c:pt idx="595">
                  <c:v>0.23000000417232513</c:v>
                </c:pt>
                <c:pt idx="596">
                  <c:v>0.2199999988079071</c:v>
                </c:pt>
                <c:pt idx="597">
                  <c:v>0.23000000417232513</c:v>
                </c:pt>
                <c:pt idx="600">
                  <c:v>0.23000000417232513</c:v>
                </c:pt>
                <c:pt idx="601">
                  <c:v>0.23999999463558197</c:v>
                </c:pt>
                <c:pt idx="602">
                  <c:v>0.23000000417232513</c:v>
                </c:pt>
                <c:pt idx="603">
                  <c:v>0.25</c:v>
                </c:pt>
                <c:pt idx="604">
                  <c:v>0.2199999988079071</c:v>
                </c:pt>
                <c:pt idx="607">
                  <c:v>0.20000000298023224</c:v>
                </c:pt>
                <c:pt idx="608">
                  <c:v>0.20000000298023224</c:v>
                </c:pt>
                <c:pt idx="609">
                  <c:v>0.20000000298023224</c:v>
                </c:pt>
                <c:pt idx="610">
                  <c:v>0.20000000298023224</c:v>
                </c:pt>
                <c:pt idx="611">
                  <c:v>0.20999999344348907</c:v>
                </c:pt>
                <c:pt idx="615">
                  <c:v>0.2199999988079071</c:v>
                </c:pt>
                <c:pt idx="616">
                  <c:v>0.2199999988079071</c:v>
                </c:pt>
                <c:pt idx="617">
                  <c:v>0.23000000417232513</c:v>
                </c:pt>
                <c:pt idx="618">
                  <c:v>0.23000000417232513</c:v>
                </c:pt>
                <c:pt idx="621">
                  <c:v>0.20999999344348907</c:v>
                </c:pt>
                <c:pt idx="622">
                  <c:v>0.20999999344348907</c:v>
                </c:pt>
                <c:pt idx="623">
                  <c:v>0.20999999344348907</c:v>
                </c:pt>
                <c:pt idx="624">
                  <c:v>0.23000000417232513</c:v>
                </c:pt>
                <c:pt idx="625">
                  <c:v>0.23000000417232513</c:v>
                </c:pt>
                <c:pt idx="628">
                  <c:v>0.23000000417232513</c:v>
                </c:pt>
                <c:pt idx="629">
                  <c:v>0.2199999988079071</c:v>
                </c:pt>
                <c:pt idx="630">
                  <c:v>0.25</c:v>
                </c:pt>
                <c:pt idx="631">
                  <c:v>0.27000001072883606</c:v>
                </c:pt>
                <c:pt idx="632">
                  <c:v>0.28999999165534973</c:v>
                </c:pt>
                <c:pt idx="635">
                  <c:v>0.31000000238418579</c:v>
                </c:pt>
                <c:pt idx="636">
                  <c:v>0.31000000238418579</c:v>
                </c:pt>
                <c:pt idx="637">
                  <c:v>0.30000001192092896</c:v>
                </c:pt>
                <c:pt idx="638">
                  <c:v>0.2800000011920929</c:v>
                </c:pt>
                <c:pt idx="639">
                  <c:v>0.27000001072883606</c:v>
                </c:pt>
                <c:pt idx="642">
                  <c:v>0.27000001072883606</c:v>
                </c:pt>
                <c:pt idx="643">
                  <c:v>0.2800000011920929</c:v>
                </c:pt>
                <c:pt idx="644">
                  <c:v>0.30000001192092896</c:v>
                </c:pt>
                <c:pt idx="645">
                  <c:v>0.31999999284744263</c:v>
                </c:pt>
                <c:pt idx="646">
                  <c:v>0.31999999284744263</c:v>
                </c:pt>
                <c:pt idx="650">
                  <c:v>0.34999999403953552</c:v>
                </c:pt>
                <c:pt idx="651">
                  <c:v>0.37000000476837158</c:v>
                </c:pt>
                <c:pt idx="652">
                  <c:v>0.36000001430511475</c:v>
                </c:pt>
                <c:pt idx="653">
                  <c:v>0.40999999642372131</c:v>
                </c:pt>
                <c:pt idx="656">
                  <c:v>0.43999999761581421</c:v>
                </c:pt>
                <c:pt idx="657">
                  <c:v>0.40999999642372131</c:v>
                </c:pt>
                <c:pt idx="658">
                  <c:v>0.40000000596046448</c:v>
                </c:pt>
                <c:pt idx="659">
                  <c:v>0.44999998807907104</c:v>
                </c:pt>
                <c:pt idx="660">
                  <c:v>0.47999998927116394</c:v>
                </c:pt>
                <c:pt idx="663">
                  <c:v>0.4699999988079071</c:v>
                </c:pt>
                <c:pt idx="664">
                  <c:v>0.4699999988079071</c:v>
                </c:pt>
                <c:pt idx="665">
                  <c:v>0.5</c:v>
                </c:pt>
                <c:pt idx="666">
                  <c:v>0.5</c:v>
                </c:pt>
                <c:pt idx="667">
                  <c:v>0.47999998927116394</c:v>
                </c:pt>
                <c:pt idx="670">
                  <c:v>0.5</c:v>
                </c:pt>
                <c:pt idx="671">
                  <c:v>0.46000000834465027</c:v>
                </c:pt>
                <c:pt idx="672">
                  <c:v>0.4699999988079071</c:v>
                </c:pt>
                <c:pt idx="673">
                  <c:v>0.40999999642372131</c:v>
                </c:pt>
                <c:pt idx="674">
                  <c:v>0.38999998569488525</c:v>
                </c:pt>
                <c:pt idx="677">
                  <c:v>0.44999998807907104</c:v>
                </c:pt>
                <c:pt idx="678">
                  <c:v>0.40999999642372131</c:v>
                </c:pt>
                <c:pt idx="679">
                  <c:v>0.50999999046325684</c:v>
                </c:pt>
                <c:pt idx="681">
                  <c:v>0.52999997138977051</c:v>
                </c:pt>
                <c:pt idx="684">
                  <c:v>0.52999997138977051</c:v>
                </c:pt>
                <c:pt idx="685">
                  <c:v>0.54000002145767212</c:v>
                </c:pt>
                <c:pt idx="686">
                  <c:v>0.51999998092651367</c:v>
                </c:pt>
                <c:pt idx="687">
                  <c:v>0.51999998092651367</c:v>
                </c:pt>
                <c:pt idx="688">
                  <c:v>0.51999998092651367</c:v>
                </c:pt>
                <c:pt idx="691">
                  <c:v>0.62999999523162842</c:v>
                </c:pt>
                <c:pt idx="692">
                  <c:v>0.60000002384185791</c:v>
                </c:pt>
                <c:pt idx="693">
                  <c:v>0.63999998569488525</c:v>
                </c:pt>
                <c:pt idx="695">
                  <c:v>0.5</c:v>
                </c:pt>
                <c:pt idx="698">
                  <c:v>0.50999999046325684</c:v>
                </c:pt>
                <c:pt idx="699">
                  <c:v>0.51999998092651367</c:v>
                </c:pt>
                <c:pt idx="700">
                  <c:v>0.56000000238418579</c:v>
                </c:pt>
                <c:pt idx="701">
                  <c:v>0.62999999523162842</c:v>
                </c:pt>
                <c:pt idx="702">
                  <c:v>0.60000002384185791</c:v>
                </c:pt>
                <c:pt idx="705">
                  <c:v>0.64999997615814209</c:v>
                </c:pt>
                <c:pt idx="706">
                  <c:v>0.69999998807907104</c:v>
                </c:pt>
                <c:pt idx="707">
                  <c:v>0.68000000715255737</c:v>
                </c:pt>
                <c:pt idx="708">
                  <c:v>0.69999998807907104</c:v>
                </c:pt>
                <c:pt idx="709">
                  <c:v>0.67000001668930054</c:v>
                </c:pt>
                <c:pt idx="712">
                  <c:v>0.6600000262260437</c:v>
                </c:pt>
                <c:pt idx="713">
                  <c:v>0.67000001668930054</c:v>
                </c:pt>
                <c:pt idx="714">
                  <c:v>0.68999999761581421</c:v>
                </c:pt>
                <c:pt idx="715">
                  <c:v>0.63999998569488525</c:v>
                </c:pt>
                <c:pt idx="716">
                  <c:v>0.6600000262260437</c:v>
                </c:pt>
                <c:pt idx="719">
                  <c:v>0.64999997615814209</c:v>
                </c:pt>
                <c:pt idx="720">
                  <c:v>0.69999998807907104</c:v>
                </c:pt>
                <c:pt idx="721">
                  <c:v>0.68000000715255737</c:v>
                </c:pt>
                <c:pt idx="722">
                  <c:v>0.70999997854232788</c:v>
                </c:pt>
                <c:pt idx="726">
                  <c:v>0.75999999046325684</c:v>
                </c:pt>
                <c:pt idx="727">
                  <c:v>0.74000000953674316</c:v>
                </c:pt>
                <c:pt idx="728">
                  <c:v>0.75</c:v>
                </c:pt>
                <c:pt idx="729">
                  <c:v>0.73000001907348633</c:v>
                </c:pt>
                <c:pt idx="730">
                  <c:v>0.73000001907348633</c:v>
                </c:pt>
                <c:pt idx="733">
                  <c:v>0.77999997138977051</c:v>
                </c:pt>
                <c:pt idx="734">
                  <c:v>0.76999998092651367</c:v>
                </c:pt>
                <c:pt idx="735">
                  <c:v>0.82999998331069946</c:v>
                </c:pt>
                <c:pt idx="736">
                  <c:v>0.87999999523162842</c:v>
                </c:pt>
                <c:pt idx="737">
                  <c:v>0.87000000476837158</c:v>
                </c:pt>
                <c:pt idx="740">
                  <c:v>0.92000001668930054</c:v>
                </c:pt>
                <c:pt idx="741">
                  <c:v>0.89999997615814209</c:v>
                </c:pt>
                <c:pt idx="742">
                  <c:v>0.92000001668930054</c:v>
                </c:pt>
                <c:pt idx="743">
                  <c:v>0.9100000262260437</c:v>
                </c:pt>
                <c:pt idx="744">
                  <c:v>0.99000000953674316</c:v>
                </c:pt>
                <c:pt idx="748">
                  <c:v>1.059999942779541</c:v>
                </c:pt>
                <c:pt idx="749">
                  <c:v>1.0399999618530273</c:v>
                </c:pt>
                <c:pt idx="750">
                  <c:v>1.0800000429153442</c:v>
                </c:pt>
                <c:pt idx="751">
                  <c:v>1.0099999904632568</c:v>
                </c:pt>
                <c:pt idx="754">
                  <c:v>0.99000000953674316</c:v>
                </c:pt>
                <c:pt idx="755">
                  <c:v>1.0199999809265137</c:v>
                </c:pt>
                <c:pt idx="756">
                  <c:v>1.1299999952316284</c:v>
                </c:pt>
                <c:pt idx="757">
                  <c:v>1.1799999475479126</c:v>
                </c:pt>
                <c:pt idx="758">
                  <c:v>1.1499999761581421</c:v>
                </c:pt>
                <c:pt idx="761">
                  <c:v>1.1799999475479126</c:v>
                </c:pt>
                <c:pt idx="762">
                  <c:v>1.1799999475479126</c:v>
                </c:pt>
                <c:pt idx="763">
                  <c:v>1.1599999666213989</c:v>
                </c:pt>
                <c:pt idx="764">
                  <c:v>1.190000057220459</c:v>
                </c:pt>
                <c:pt idx="765">
                  <c:v>1.309999942779541</c:v>
                </c:pt>
                <c:pt idx="768">
                  <c:v>1.2999999523162842</c:v>
                </c:pt>
                <c:pt idx="769">
                  <c:v>1.3500000238418579</c:v>
                </c:pt>
                <c:pt idx="770">
                  <c:v>1.3600000143051147</c:v>
                </c:pt>
                <c:pt idx="771">
                  <c:v>1.6100000143051147</c:v>
                </c:pt>
                <c:pt idx="772">
                  <c:v>1.5</c:v>
                </c:pt>
                <c:pt idx="775">
                  <c:v>1.5800000429153442</c:v>
                </c:pt>
                <c:pt idx="776">
                  <c:v>1.5800000429153442</c:v>
                </c:pt>
                <c:pt idx="777">
                  <c:v>1.5199999809265137</c:v>
                </c:pt>
                <c:pt idx="778">
                  <c:v>1.4900000095367432</c:v>
                </c:pt>
                <c:pt idx="779">
                  <c:v>1.4700000286102295</c:v>
                </c:pt>
                <c:pt idx="783">
                  <c:v>1.559999942779541</c:v>
                </c:pt>
                <c:pt idx="784">
                  <c:v>1.5800000429153442</c:v>
                </c:pt>
                <c:pt idx="785">
                  <c:v>1.5399999618530273</c:v>
                </c:pt>
                <c:pt idx="786">
                  <c:v>1.5499999523162842</c:v>
                </c:pt>
                <c:pt idx="789">
                  <c:v>1.440000057220459</c:v>
                </c:pt>
                <c:pt idx="790">
                  <c:v>1.309999942779541</c:v>
                </c:pt>
                <c:pt idx="791">
                  <c:v>1.5</c:v>
                </c:pt>
                <c:pt idx="792">
                  <c:v>1.5299999713897705</c:v>
                </c:pt>
                <c:pt idx="793">
                  <c:v>1.5</c:v>
                </c:pt>
                <c:pt idx="796">
                  <c:v>1.5499999523162842</c:v>
                </c:pt>
                <c:pt idx="797">
                  <c:v>1.6299999952316284</c:v>
                </c:pt>
                <c:pt idx="798">
                  <c:v>1.6799999475479126</c:v>
                </c:pt>
                <c:pt idx="799">
                  <c:v>1.7200000286102295</c:v>
                </c:pt>
                <c:pt idx="800">
                  <c:v>1.75</c:v>
                </c:pt>
                <c:pt idx="803">
                  <c:v>1.8700000047683716</c:v>
                </c:pt>
                <c:pt idx="804">
                  <c:v>1.8500000238418579</c:v>
                </c:pt>
                <c:pt idx="805">
                  <c:v>1.9500000476837158</c:v>
                </c:pt>
                <c:pt idx="806">
                  <c:v>1.940000057220459</c:v>
                </c:pt>
                <c:pt idx="807">
                  <c:v>1.9700000286102295</c:v>
                </c:pt>
                <c:pt idx="810">
                  <c:v>2.1400001049041748</c:v>
                </c:pt>
                <c:pt idx="811">
                  <c:v>2.1800000667572021</c:v>
                </c:pt>
                <c:pt idx="812">
                  <c:v>2.130000114440918</c:v>
                </c:pt>
                <c:pt idx="813">
                  <c:v>2.130000114440918</c:v>
                </c:pt>
                <c:pt idx="814">
                  <c:v>2.2999999523162842</c:v>
                </c:pt>
                <c:pt idx="817">
                  <c:v>2.3499999046325684</c:v>
                </c:pt>
                <c:pt idx="818">
                  <c:v>2.3499999046325684</c:v>
                </c:pt>
                <c:pt idx="819">
                  <c:v>2.309999942779541</c:v>
                </c:pt>
                <c:pt idx="820">
                  <c:v>2.2799999713897705</c:v>
                </c:pt>
                <c:pt idx="821">
                  <c:v>2.440000057220459</c:v>
                </c:pt>
                <c:pt idx="824">
                  <c:v>2.4300000667572021</c:v>
                </c:pt>
                <c:pt idx="825">
                  <c:v>2.5099999904632568</c:v>
                </c:pt>
                <c:pt idx="826">
                  <c:v>2.5</c:v>
                </c:pt>
                <c:pt idx="827">
                  <c:v>2.4700000286102295</c:v>
                </c:pt>
                <c:pt idx="828">
                  <c:v>2.5299999713897705</c:v>
                </c:pt>
                <c:pt idx="831">
                  <c:v>2.5</c:v>
                </c:pt>
                <c:pt idx="832">
                  <c:v>2.3900001049041748</c:v>
                </c:pt>
                <c:pt idx="833">
                  <c:v>2.369999885559082</c:v>
                </c:pt>
                <c:pt idx="834">
                  <c:v>2.4700000286102295</c:v>
                </c:pt>
                <c:pt idx="838">
                  <c:v>2.4600000381469727</c:v>
                </c:pt>
                <c:pt idx="839">
                  <c:v>2.6099998950958252</c:v>
                </c:pt>
                <c:pt idx="840">
                  <c:v>2.5999999046325684</c:v>
                </c:pt>
                <c:pt idx="841">
                  <c:v>2.6800000667572021</c:v>
                </c:pt>
                <c:pt idx="842">
                  <c:v>2.7200000286102295</c:v>
                </c:pt>
                <c:pt idx="845">
                  <c:v>2.630000114440918</c:v>
                </c:pt>
                <c:pt idx="846">
                  <c:v>2.5399999618530273</c:v>
                </c:pt>
                <c:pt idx="847">
                  <c:v>2.5799999237060547</c:v>
                </c:pt>
                <c:pt idx="848">
                  <c:v>2.630000114440918</c:v>
                </c:pt>
                <c:pt idx="849">
                  <c:v>2.7000000476837158</c:v>
                </c:pt>
                <c:pt idx="852">
                  <c:v>2.7300000190734863</c:v>
                </c:pt>
                <c:pt idx="853">
                  <c:v>2.7799999713897705</c:v>
                </c:pt>
                <c:pt idx="854">
                  <c:v>2.6600000858306885</c:v>
                </c:pt>
                <c:pt idx="855">
                  <c:v>2.7100000381469727</c:v>
                </c:pt>
                <c:pt idx="856">
                  <c:v>2.7200000286102295</c:v>
                </c:pt>
                <c:pt idx="859">
                  <c:v>2.6099998950958252</c:v>
                </c:pt>
                <c:pt idx="860">
                  <c:v>2.619999885559082</c:v>
                </c:pt>
                <c:pt idx="861">
                  <c:v>2.6600000858306885</c:v>
                </c:pt>
                <c:pt idx="862">
                  <c:v>2.559999942779541</c:v>
                </c:pt>
                <c:pt idx="863">
                  <c:v>2.6099998950958252</c:v>
                </c:pt>
                <c:pt idx="866">
                  <c:v>2.5799999237060547</c:v>
                </c:pt>
                <c:pt idx="867">
                  <c:v>2.7100000381469727</c:v>
                </c:pt>
                <c:pt idx="868">
                  <c:v>2.6800000667572021</c:v>
                </c:pt>
                <c:pt idx="869">
                  <c:v>2.630000114440918</c:v>
                </c:pt>
                <c:pt idx="870">
                  <c:v>2.5999999046325684</c:v>
                </c:pt>
                <c:pt idx="873">
                  <c:v>2.6500000953674316</c:v>
                </c:pt>
                <c:pt idx="874">
                  <c:v>2.5</c:v>
                </c:pt>
                <c:pt idx="875">
                  <c:v>2.4800000190734863</c:v>
                </c:pt>
                <c:pt idx="876">
                  <c:v>2.4600000381469727</c:v>
                </c:pt>
                <c:pt idx="877">
                  <c:v>2.4700000286102295</c:v>
                </c:pt>
                <c:pt idx="881">
                  <c:v>2.5299999713897705</c:v>
                </c:pt>
                <c:pt idx="882">
                  <c:v>2.6600000858306885</c:v>
                </c:pt>
                <c:pt idx="883">
                  <c:v>2.6500000953674316</c:v>
                </c:pt>
                <c:pt idx="884">
                  <c:v>2.6600000858306885</c:v>
                </c:pt>
                <c:pt idx="887">
                  <c:v>2.7300000190734863</c:v>
                </c:pt>
                <c:pt idx="888">
                  <c:v>2.75</c:v>
                </c:pt>
                <c:pt idx="889">
                  <c:v>2.7799999713897705</c:v>
                </c:pt>
                <c:pt idx="890">
                  <c:v>2.8299999237060547</c:v>
                </c:pt>
                <c:pt idx="891">
                  <c:v>3.059999942779541</c:v>
                </c:pt>
                <c:pt idx="894">
                  <c:v>3.4000000953674316</c:v>
                </c:pt>
                <c:pt idx="895">
                  <c:v>3.4500000476837158</c:v>
                </c:pt>
                <c:pt idx="896">
                  <c:v>3.2000000476837158</c:v>
                </c:pt>
                <c:pt idx="897">
                  <c:v>3.1400001049041748</c:v>
                </c:pt>
                <c:pt idx="898">
                  <c:v>3.1700000762939453</c:v>
                </c:pt>
                <c:pt idx="902">
                  <c:v>3.2100000381469727</c:v>
                </c:pt>
                <c:pt idx="903">
                  <c:v>3.059999942779541</c:v>
                </c:pt>
                <c:pt idx="904">
                  <c:v>3.0099999904632568</c:v>
                </c:pt>
                <c:pt idx="905">
                  <c:v>3.0399999618530273</c:v>
                </c:pt>
                <c:pt idx="908">
                  <c:v>3.0799999237060547</c:v>
                </c:pt>
                <c:pt idx="909">
                  <c:v>3.0999999046325684</c:v>
                </c:pt>
                <c:pt idx="910">
                  <c:v>3.059999942779541</c:v>
                </c:pt>
                <c:pt idx="911">
                  <c:v>2.9200000762939453</c:v>
                </c:pt>
                <c:pt idx="912">
                  <c:v>2.8399999141693115</c:v>
                </c:pt>
                <c:pt idx="916">
                  <c:v>2.8199999332427979</c:v>
                </c:pt>
                <c:pt idx="917">
                  <c:v>2.9700000286102295</c:v>
                </c:pt>
                <c:pt idx="918">
                  <c:v>3.0299999713897705</c:v>
                </c:pt>
                <c:pt idx="919">
                  <c:v>3.119999885559082</c:v>
                </c:pt>
                <c:pt idx="922">
                  <c:v>3.0699999332427979</c:v>
                </c:pt>
                <c:pt idx="923">
                  <c:v>3.0299999713897705</c:v>
                </c:pt>
                <c:pt idx="924">
                  <c:v>3.130000114440918</c:v>
                </c:pt>
                <c:pt idx="925">
                  <c:v>3.1500000953674316</c:v>
                </c:pt>
                <c:pt idx="926">
                  <c:v>3.130000114440918</c:v>
                </c:pt>
                <c:pt idx="929">
                  <c:v>3.1500000953674316</c:v>
                </c:pt>
                <c:pt idx="930">
                  <c:v>3.2300000190734863</c:v>
                </c:pt>
                <c:pt idx="931">
                  <c:v>3.25</c:v>
                </c:pt>
                <c:pt idx="932">
                  <c:v>3.0999999046325684</c:v>
                </c:pt>
                <c:pt idx="933">
                  <c:v>2.9800000190734863</c:v>
                </c:pt>
                <c:pt idx="936">
                  <c:v>3</c:v>
                </c:pt>
                <c:pt idx="937">
                  <c:v>3.0199999809265137</c:v>
                </c:pt>
                <c:pt idx="938">
                  <c:v>2.9600000381469727</c:v>
                </c:pt>
                <c:pt idx="939">
                  <c:v>2.8499999046325684</c:v>
                </c:pt>
                <c:pt idx="940">
                  <c:v>2.8900001049041748</c:v>
                </c:pt>
                <c:pt idx="943">
                  <c:v>2.9000000953674316</c:v>
                </c:pt>
                <c:pt idx="944">
                  <c:v>3.059999942779541</c:v>
                </c:pt>
                <c:pt idx="945">
                  <c:v>3.0999999046325684</c:v>
                </c:pt>
                <c:pt idx="946">
                  <c:v>3.0299999713897705</c:v>
                </c:pt>
                <c:pt idx="947">
                  <c:v>3.2400000095367432</c:v>
                </c:pt>
                <c:pt idx="950">
                  <c:v>3.2100000381469727</c:v>
                </c:pt>
                <c:pt idx="951">
                  <c:v>3.2799999713897705</c:v>
                </c:pt>
                <c:pt idx="952">
                  <c:v>3.2300000190734863</c:v>
                </c:pt>
                <c:pt idx="953">
                  <c:v>3.2300000190734863</c:v>
                </c:pt>
                <c:pt idx="954">
                  <c:v>3.25</c:v>
                </c:pt>
                <c:pt idx="957">
                  <c:v>3.2000000476837158</c:v>
                </c:pt>
                <c:pt idx="958">
                  <c:v>3.25</c:v>
                </c:pt>
                <c:pt idx="959">
                  <c:v>3.2799999713897705</c:v>
                </c:pt>
                <c:pt idx="960">
                  <c:v>3.2200000286102295</c:v>
                </c:pt>
                <c:pt idx="961">
                  <c:v>3.25</c:v>
                </c:pt>
                <c:pt idx="964">
                  <c:v>3.3199999332427979</c:v>
                </c:pt>
                <c:pt idx="965">
                  <c:v>3.2899999618530273</c:v>
                </c:pt>
                <c:pt idx="966">
                  <c:v>3.3599998950958252</c:v>
                </c:pt>
                <c:pt idx="967">
                  <c:v>3.3499999046325684</c:v>
                </c:pt>
                <c:pt idx="968">
                  <c:v>3.369999885559082</c:v>
                </c:pt>
                <c:pt idx="971">
                  <c:v>3.4200000762939453</c:v>
                </c:pt>
                <c:pt idx="972">
                  <c:v>3.4600000381469727</c:v>
                </c:pt>
                <c:pt idx="973">
                  <c:v>3.4500000476837158</c:v>
                </c:pt>
                <c:pt idx="974">
                  <c:v>3.5099999904632568</c:v>
                </c:pt>
                <c:pt idx="975">
                  <c:v>3.4000000953674316</c:v>
                </c:pt>
                <c:pt idx="979">
                  <c:v>3.5</c:v>
                </c:pt>
                <c:pt idx="980">
                  <c:v>3.4500000476837158</c:v>
                </c:pt>
                <c:pt idx="981">
                  <c:v>3.4800000190734863</c:v>
                </c:pt>
                <c:pt idx="982">
                  <c:v>3.559999942779541</c:v>
                </c:pt>
                <c:pt idx="985">
                  <c:v>3.5799999237060547</c:v>
                </c:pt>
                <c:pt idx="986">
                  <c:v>3.75</c:v>
                </c:pt>
                <c:pt idx="987">
                  <c:v>3.7799999713897705</c:v>
                </c:pt>
                <c:pt idx="988">
                  <c:v>3.869999885559082</c:v>
                </c:pt>
                <c:pt idx="989">
                  <c:v>3.8499999046325684</c:v>
                </c:pt>
                <c:pt idx="992">
                  <c:v>3.9500000476837158</c:v>
                </c:pt>
                <c:pt idx="993">
                  <c:v>3.9600000381469727</c:v>
                </c:pt>
                <c:pt idx="994">
                  <c:v>4.0199999809265137</c:v>
                </c:pt>
                <c:pt idx="995">
                  <c:v>4.1100001335144043</c:v>
                </c:pt>
                <c:pt idx="996">
                  <c:v>4.1999998092651367</c:v>
                </c:pt>
                <c:pt idx="999">
                  <c:v>4.2699999809265137</c:v>
                </c:pt>
                <c:pt idx="1000">
                  <c:v>4.3000001907348633</c:v>
                </c:pt>
                <c:pt idx="1001">
                  <c:v>4.070000171661377</c:v>
                </c:pt>
                <c:pt idx="1002">
                  <c:v>4.1599998474121094</c:v>
                </c:pt>
                <c:pt idx="1003">
                  <c:v>4.2199997901916504</c:v>
                </c:pt>
                <c:pt idx="1006">
                  <c:v>4.119999885559082</c:v>
                </c:pt>
                <c:pt idx="1007">
                  <c:v>4.0999999046325684</c:v>
                </c:pt>
                <c:pt idx="1008">
                  <c:v>4.1500000953674316</c:v>
                </c:pt>
                <c:pt idx="1009">
                  <c:v>4.2300000190734863</c:v>
                </c:pt>
                <c:pt idx="1010">
                  <c:v>4.3000001907348633</c:v>
                </c:pt>
                <c:pt idx="1014">
                  <c:v>4.3000001907348633</c:v>
                </c:pt>
                <c:pt idx="1015">
                  <c:v>4.2800002098083496</c:v>
                </c:pt>
                <c:pt idx="1016">
                  <c:v>4.4699997901916504</c:v>
                </c:pt>
                <c:pt idx="1017">
                  <c:v>4.4800000190734863</c:v>
                </c:pt>
                <c:pt idx="1020">
                  <c:v>4.4499998092651367</c:v>
                </c:pt>
                <c:pt idx="1021">
                  <c:v>4.429999828338623</c:v>
                </c:pt>
                <c:pt idx="1022">
                  <c:v>4.5500001907348633</c:v>
                </c:pt>
                <c:pt idx="1023">
                  <c:v>4.619999885559082</c:v>
                </c:pt>
                <c:pt idx="1024">
                  <c:v>4.4899997711181641</c:v>
                </c:pt>
                <c:pt idx="1027">
                  <c:v>4.5</c:v>
                </c:pt>
                <c:pt idx="1028">
                  <c:v>4.4200000762939453</c:v>
                </c:pt>
                <c:pt idx="1029">
                  <c:v>4.3899998664855957</c:v>
                </c:pt>
                <c:pt idx="1030">
                  <c:v>4.3000001907348633</c:v>
                </c:pt>
                <c:pt idx="1031">
                  <c:v>4.4099998474121094</c:v>
                </c:pt>
                <c:pt idx="1034">
                  <c:v>4.5100002288818359</c:v>
                </c:pt>
                <c:pt idx="1035">
                  <c:v>4.5399999618530273</c:v>
                </c:pt>
                <c:pt idx="1036">
                  <c:v>4.6100001335144043</c:v>
                </c:pt>
                <c:pt idx="1037">
                  <c:v>4.7100000381469727</c:v>
                </c:pt>
                <c:pt idx="1038">
                  <c:v>4.6599998474121094</c:v>
                </c:pt>
                <c:pt idx="1041">
                  <c:v>4.7199997901916504</c:v>
                </c:pt>
                <c:pt idx="1042">
                  <c:v>4.6700000762939453</c:v>
                </c:pt>
                <c:pt idx="1043">
                  <c:v>4.6100001335144043</c:v>
                </c:pt>
                <c:pt idx="1044">
                  <c:v>4.3400001525878906</c:v>
                </c:pt>
                <c:pt idx="1048">
                  <c:v>4.4000000953674316</c:v>
                </c:pt>
                <c:pt idx="1049">
                  <c:v>4.369999885559082</c:v>
                </c:pt>
                <c:pt idx="1050">
                  <c:v>4.3499999046325684</c:v>
                </c:pt>
                <c:pt idx="1051">
                  <c:v>4.429999828338623</c:v>
                </c:pt>
                <c:pt idx="1052">
                  <c:v>4.5100002288818359</c:v>
                </c:pt>
                <c:pt idx="1055">
                  <c:v>4.4800000190734863</c:v>
                </c:pt>
                <c:pt idx="1056">
                  <c:v>4.4699997901916504</c:v>
                </c:pt>
                <c:pt idx="1057">
                  <c:v>4.4600000381469727</c:v>
                </c:pt>
                <c:pt idx="1059">
                  <c:v>4.4200000762939453</c:v>
                </c:pt>
                <c:pt idx="1062">
                  <c:v>4.4600000381469727</c:v>
                </c:pt>
                <c:pt idx="1063">
                  <c:v>4.4800000190734863</c:v>
                </c:pt>
                <c:pt idx="1064">
                  <c:v>4.380000114440918</c:v>
                </c:pt>
                <c:pt idx="1065">
                  <c:v>4.25</c:v>
                </c:pt>
                <c:pt idx="1066">
                  <c:v>4.2800002098083496</c:v>
                </c:pt>
                <c:pt idx="1069">
                  <c:v>4.4099998474121094</c:v>
                </c:pt>
                <c:pt idx="1070">
                  <c:v>4.3400001525878906</c:v>
                </c:pt>
                <c:pt idx="1071">
                  <c:v>4.2600002288818359</c:v>
                </c:pt>
                <c:pt idx="1072">
                  <c:v>4.309999942779541</c:v>
                </c:pt>
                <c:pt idx="1073">
                  <c:v>4.3299999237060547</c:v>
                </c:pt>
                <c:pt idx="1076">
                  <c:v>4.3899998664855957</c:v>
                </c:pt>
                <c:pt idx="1077">
                  <c:v>4.2199997901916504</c:v>
                </c:pt>
                <c:pt idx="1078">
                  <c:v>4.2300000190734863</c:v>
                </c:pt>
                <c:pt idx="1079">
                  <c:v>4.2300000190734863</c:v>
                </c:pt>
                <c:pt idx="1080">
                  <c:v>4.1700000762939453</c:v>
                </c:pt>
                <c:pt idx="1083">
                  <c:v>4.25</c:v>
                </c:pt>
                <c:pt idx="1084">
                  <c:v>4.25</c:v>
                </c:pt>
                <c:pt idx="1085">
                  <c:v>4.2100000381469727</c:v>
                </c:pt>
                <c:pt idx="1086">
                  <c:v>4.2399997711181641</c:v>
                </c:pt>
                <c:pt idx="1087">
                  <c:v>4.309999942779541</c:v>
                </c:pt>
                <c:pt idx="1091">
                  <c:v>4.320000171661377</c:v>
                </c:pt>
                <c:pt idx="1092">
                  <c:v>4.309999942779541</c:v>
                </c:pt>
                <c:pt idx="1093">
                  <c:v>4.3400001525878906</c:v>
                </c:pt>
                <c:pt idx="1094">
                  <c:v>4.4099998474121094</c:v>
                </c:pt>
                <c:pt idx="1098">
                  <c:v>4.4000000953674316</c:v>
                </c:pt>
                <c:pt idx="1099">
                  <c:v>4.3600001335144043</c:v>
                </c:pt>
                <c:pt idx="1100">
                  <c:v>4.4499998092651367</c:v>
                </c:pt>
                <c:pt idx="1101">
                  <c:v>4.2399997711181641</c:v>
                </c:pt>
                <c:pt idx="1104">
                  <c:v>4.190000057220459</c:v>
                </c:pt>
                <c:pt idx="1105">
                  <c:v>4.2399997711181641</c:v>
                </c:pt>
                <c:pt idx="1106">
                  <c:v>4.1999998092651367</c:v>
                </c:pt>
                <c:pt idx="1107">
                  <c:v>4.119999885559082</c:v>
                </c:pt>
                <c:pt idx="1108">
                  <c:v>4.2199997901916504</c:v>
                </c:pt>
                <c:pt idx="1112">
                  <c:v>4.179999828338623</c:v>
                </c:pt>
                <c:pt idx="1113">
                  <c:v>4.059999942779541</c:v>
                </c:pt>
                <c:pt idx="1114">
                  <c:v>4.0900001525878906</c:v>
                </c:pt>
                <c:pt idx="1115">
                  <c:v>4.1399998664855957</c:v>
                </c:pt>
                <c:pt idx="1118">
                  <c:v>4.2100000381469727</c:v>
                </c:pt>
                <c:pt idx="1119">
                  <c:v>4.119999885559082</c:v>
                </c:pt>
                <c:pt idx="1120">
                  <c:v>4.1100001335144043</c:v>
                </c:pt>
                <c:pt idx="1121">
                  <c:v>4.1700000762939453</c:v>
                </c:pt>
                <c:pt idx="1122">
                  <c:v>4.190000057220459</c:v>
                </c:pt>
                <c:pt idx="1125">
                  <c:v>4.25</c:v>
                </c:pt>
                <c:pt idx="1126">
                  <c:v>4.2100000381469727</c:v>
                </c:pt>
                <c:pt idx="1127">
                  <c:v>4.0900001525878906</c:v>
                </c:pt>
                <c:pt idx="1128">
                  <c:v>4.0900001525878906</c:v>
                </c:pt>
                <c:pt idx="1129">
                  <c:v>4.3000001907348633</c:v>
                </c:pt>
                <c:pt idx="1132">
                  <c:v>4.440000057220459</c:v>
                </c:pt>
                <c:pt idx="1133">
                  <c:v>4.4699997901916504</c:v>
                </c:pt>
                <c:pt idx="1134">
                  <c:v>4.4499998092651367</c:v>
                </c:pt>
                <c:pt idx="1135">
                  <c:v>4.4800000190734863</c:v>
                </c:pt>
                <c:pt idx="1136">
                  <c:v>4.5</c:v>
                </c:pt>
                <c:pt idx="1139">
                  <c:v>4.5199999809265137</c:v>
                </c:pt>
                <c:pt idx="1140">
                  <c:v>4.5999999046325684</c:v>
                </c:pt>
                <c:pt idx="1141">
                  <c:v>4.619999885559082</c:v>
                </c:pt>
                <c:pt idx="1142">
                  <c:v>4.619999885559082</c:v>
                </c:pt>
                <c:pt idx="1143">
                  <c:v>4.5999999046325684</c:v>
                </c:pt>
                <c:pt idx="1147">
                  <c:v>4.6700000762939453</c:v>
                </c:pt>
                <c:pt idx="1148">
                  <c:v>4.6599998474121094</c:v>
                </c:pt>
                <c:pt idx="1149">
                  <c:v>4.6599998474121094</c:v>
                </c:pt>
                <c:pt idx="1150">
                  <c:v>4.7800002098083496</c:v>
                </c:pt>
                <c:pt idx="1153">
                  <c:v>4.7800002098083496</c:v>
                </c:pt>
                <c:pt idx="1154">
                  <c:v>4.809999942779541</c:v>
                </c:pt>
                <c:pt idx="1155">
                  <c:v>4.8899998664855957</c:v>
                </c:pt>
                <c:pt idx="1156">
                  <c:v>4.8899998664855957</c:v>
                </c:pt>
                <c:pt idx="1157">
                  <c:v>4.8600001335144043</c:v>
                </c:pt>
                <c:pt idx="1160">
                  <c:v>4.8899998664855957</c:v>
                </c:pt>
                <c:pt idx="1161">
                  <c:v>5</c:v>
                </c:pt>
                <c:pt idx="1162">
                  <c:v>5.0500001907348633</c:v>
                </c:pt>
                <c:pt idx="1163">
                  <c:v>4.9000000953674316</c:v>
                </c:pt>
                <c:pt idx="1164">
                  <c:v>4.5999999046325684</c:v>
                </c:pt>
                <c:pt idx="1167">
                  <c:v>4.0300002098083496</c:v>
                </c:pt>
                <c:pt idx="1168">
                  <c:v>4.1999998092651367</c:v>
                </c:pt>
                <c:pt idx="1169">
                  <c:v>3.9300000667572021</c:v>
                </c:pt>
                <c:pt idx="1170">
                  <c:v>4.1399998664855957</c:v>
                </c:pt>
                <c:pt idx="1171">
                  <c:v>3.809999942779541</c:v>
                </c:pt>
                <c:pt idx="1174">
                  <c:v>3.9200000762939453</c:v>
                </c:pt>
                <c:pt idx="1175">
                  <c:v>4.1700000762939453</c:v>
                </c:pt>
                <c:pt idx="1176">
                  <c:v>3.9600000381469727</c:v>
                </c:pt>
                <c:pt idx="1177">
                  <c:v>3.7599999904632568</c:v>
                </c:pt>
                <c:pt idx="1178">
                  <c:v>3.7599999904632568</c:v>
                </c:pt>
                <c:pt idx="1181">
                  <c:v>3.940000057220459</c:v>
                </c:pt>
                <c:pt idx="1182">
                  <c:v>4.0199999809265137</c:v>
                </c:pt>
                <c:pt idx="1183">
                  <c:v>4.0799999237060547</c:v>
                </c:pt>
                <c:pt idx="1184">
                  <c:v>4.0999999046325684</c:v>
                </c:pt>
                <c:pt idx="1185">
                  <c:v>4.059999942779541</c:v>
                </c:pt>
                <c:pt idx="1188">
                  <c:v>3.9700000286102295</c:v>
                </c:pt>
                <c:pt idx="1189">
                  <c:v>3.8399999141693115</c:v>
                </c:pt>
                <c:pt idx="1190">
                  <c:v>3.7899999618530273</c:v>
                </c:pt>
                <c:pt idx="1191">
                  <c:v>3.8199999332427979</c:v>
                </c:pt>
                <c:pt idx="1192">
                  <c:v>3.9700000286102295</c:v>
                </c:pt>
                <c:pt idx="1195">
                  <c:v>4</c:v>
                </c:pt>
                <c:pt idx="1196">
                  <c:v>4.0300002098083496</c:v>
                </c:pt>
                <c:pt idx="1197">
                  <c:v>3.9500000476837158</c:v>
                </c:pt>
                <c:pt idx="1198">
                  <c:v>3.9600000381469727</c:v>
                </c:pt>
                <c:pt idx="1199">
                  <c:v>4.0799999237060547</c:v>
                </c:pt>
                <c:pt idx="1202">
                  <c:v>4.179999828338623</c:v>
                </c:pt>
                <c:pt idx="1203">
                  <c:v>4.190000057220459</c:v>
                </c:pt>
                <c:pt idx="1204">
                  <c:v>4.2399997711181641</c:v>
                </c:pt>
                <c:pt idx="1205">
                  <c:v>4.1399998664855957</c:v>
                </c:pt>
                <c:pt idx="1206">
                  <c:v>4.1700000762939453</c:v>
                </c:pt>
                <c:pt idx="1209">
                  <c:v>4.119999885559082</c:v>
                </c:pt>
                <c:pt idx="1210">
                  <c:v>3.8599998950958252</c:v>
                </c:pt>
                <c:pt idx="1211">
                  <c:v>3.9000000953674316</c:v>
                </c:pt>
                <c:pt idx="1212">
                  <c:v>4.070000171661377</c:v>
                </c:pt>
                <c:pt idx="1213">
                  <c:v>4.0399999618530273</c:v>
                </c:pt>
                <c:pt idx="1216">
                  <c:v>4.1399998664855957</c:v>
                </c:pt>
                <c:pt idx="1217">
                  <c:v>3.9700000286102295</c:v>
                </c:pt>
                <c:pt idx="1218">
                  <c:v>3.8900001049041748</c:v>
                </c:pt>
                <c:pt idx="1219">
                  <c:v>3.75</c:v>
                </c:pt>
                <c:pt idx="1220">
                  <c:v>3.9200000762939453</c:v>
                </c:pt>
                <c:pt idx="1223">
                  <c:v>4</c:v>
                </c:pt>
                <c:pt idx="1224">
                  <c:v>4.0100002288818359</c:v>
                </c:pt>
                <c:pt idx="1225">
                  <c:v>3.9000000953674316</c:v>
                </c:pt>
                <c:pt idx="1226">
                  <c:v>3.8900001049041748</c:v>
                </c:pt>
                <c:pt idx="1227">
                  <c:v>3.9800000190734863</c:v>
                </c:pt>
                <c:pt idx="1230">
                  <c:v>3.9900000095367432</c:v>
                </c:pt>
                <c:pt idx="1231">
                  <c:v>4.059999942779541</c:v>
                </c:pt>
                <c:pt idx="1232">
                  <c:v>4.119999885559082</c:v>
                </c:pt>
                <c:pt idx="1233">
                  <c:v>4.2399997711181641</c:v>
                </c:pt>
                <c:pt idx="1234">
                  <c:v>4.2800002098083496</c:v>
                </c:pt>
                <c:pt idx="1237">
                  <c:v>4.2899999618530273</c:v>
                </c:pt>
                <c:pt idx="1238">
                  <c:v>4.2600002288818359</c:v>
                </c:pt>
                <c:pt idx="1239">
                  <c:v>4.309999942779541</c:v>
                </c:pt>
                <c:pt idx="1240">
                  <c:v>4.5</c:v>
                </c:pt>
                <c:pt idx="1241">
                  <c:v>4.5399999618530273</c:v>
                </c:pt>
                <c:pt idx="1245">
                  <c:v>4.4600000381469727</c:v>
                </c:pt>
                <c:pt idx="1246">
                  <c:v>4.4000000953674316</c:v>
                </c:pt>
                <c:pt idx="1247">
                  <c:v>4.3299999237060547</c:v>
                </c:pt>
                <c:pt idx="1248">
                  <c:v>4.5</c:v>
                </c:pt>
                <c:pt idx="1251">
                  <c:v>4.4600000381469727</c:v>
                </c:pt>
                <c:pt idx="1252">
                  <c:v>4.5100002288818359</c:v>
                </c:pt>
                <c:pt idx="1253">
                  <c:v>4.559999942779541</c:v>
                </c:pt>
                <c:pt idx="1254">
                  <c:v>4.5199999809265137</c:v>
                </c:pt>
                <c:pt idx="1255">
                  <c:v>4.5900001525878906</c:v>
                </c:pt>
                <c:pt idx="1258">
                  <c:v>4.5500001907348633</c:v>
                </c:pt>
                <c:pt idx="1259">
                  <c:v>4.6700000762939453</c:v>
                </c:pt>
                <c:pt idx="1260">
                  <c:v>4.7399997711181641</c:v>
                </c:pt>
                <c:pt idx="1261">
                  <c:v>4.619999885559082</c:v>
                </c:pt>
                <c:pt idx="1262">
                  <c:v>4.6999998092651367</c:v>
                </c:pt>
                <c:pt idx="1266">
                  <c:v>4.679999828338623</c:v>
                </c:pt>
                <c:pt idx="1267">
                  <c:v>4.679999828338623</c:v>
                </c:pt>
                <c:pt idx="1268">
                  <c:v>4.7699999809265137</c:v>
                </c:pt>
                <c:pt idx="1269">
                  <c:v>4.7100000381469727</c:v>
                </c:pt>
                <c:pt idx="1272">
                  <c:v>4.6500000953674316</c:v>
                </c:pt>
                <c:pt idx="1273">
                  <c:v>4.7399997711181641</c:v>
                </c:pt>
                <c:pt idx="1274">
                  <c:v>4.7100000381469727</c:v>
                </c:pt>
                <c:pt idx="1275">
                  <c:v>4.869999885559082</c:v>
                </c:pt>
                <c:pt idx="1276">
                  <c:v>4.869999885559082</c:v>
                </c:pt>
                <c:pt idx="1279">
                  <c:v>4.940000057220459</c:v>
                </c:pt>
                <c:pt idx="1281">
                  <c:v>4.940000057220459</c:v>
                </c:pt>
                <c:pt idx="1282">
                  <c:v>4.9899997711181641</c:v>
                </c:pt>
                <c:pt idx="1283">
                  <c:v>4.940000057220459</c:v>
                </c:pt>
                <c:pt idx="1286">
                  <c:v>4.8499999046325684</c:v>
                </c:pt>
                <c:pt idx="1287">
                  <c:v>4.880000114440918</c:v>
                </c:pt>
                <c:pt idx="1288">
                  <c:v>4.7199997901916504</c:v>
                </c:pt>
                <c:pt idx="1289">
                  <c:v>4.5900001525878906</c:v>
                </c:pt>
                <c:pt idx="1290">
                  <c:v>4.7399997711181641</c:v>
                </c:pt>
                <c:pt idx="1293">
                  <c:v>4.7399997711181641</c:v>
                </c:pt>
                <c:pt idx="1294">
                  <c:v>4.7399997711181641</c:v>
                </c:pt>
                <c:pt idx="1295">
                  <c:v>4.7399997711181641</c:v>
                </c:pt>
                <c:pt idx="1296">
                  <c:v>4.8000001907348633</c:v>
                </c:pt>
                <c:pt idx="1297">
                  <c:v>4.820000171661377</c:v>
                </c:pt>
                <c:pt idx="1300">
                  <c:v>4.809999942779541</c:v>
                </c:pt>
                <c:pt idx="1301">
                  <c:v>4.8499999046325684</c:v>
                </c:pt>
                <c:pt idx="1302">
                  <c:v>4.820000171661377</c:v>
                </c:pt>
                <c:pt idx="1303">
                  <c:v>4.9099998474121094</c:v>
                </c:pt>
                <c:pt idx="1304">
                  <c:v>4.869999885559082</c:v>
                </c:pt>
                <c:pt idx="1307">
                  <c:v>4.880000114440918</c:v>
                </c:pt>
                <c:pt idx="1308">
                  <c:v>4.9200000762939453</c:v>
                </c:pt>
                <c:pt idx="1309">
                  <c:v>4.880000114440918</c:v>
                </c:pt>
                <c:pt idx="1310">
                  <c:v>4.9000000953674316</c:v>
                </c:pt>
                <c:pt idx="1311">
                  <c:v>4.7800002098083496</c:v>
                </c:pt>
                <c:pt idx="1314">
                  <c:v>4.7600002288818359</c:v>
                </c:pt>
                <c:pt idx="1315">
                  <c:v>4.7399997711181641</c:v>
                </c:pt>
                <c:pt idx="1316">
                  <c:v>4.7899999618530273</c:v>
                </c:pt>
                <c:pt idx="1317">
                  <c:v>4.820000171661377</c:v>
                </c:pt>
                <c:pt idx="1318">
                  <c:v>4.8899998664855957</c:v>
                </c:pt>
                <c:pt idx="1321">
                  <c:v>4.9600000381469727</c:v>
                </c:pt>
                <c:pt idx="1322">
                  <c:v>4.9200000762939453</c:v>
                </c:pt>
                <c:pt idx="1323">
                  <c:v>4.9699997901916504</c:v>
                </c:pt>
                <c:pt idx="1324">
                  <c:v>4.940000057220459</c:v>
                </c:pt>
                <c:pt idx="1325">
                  <c:v>4.9200000762939453</c:v>
                </c:pt>
                <c:pt idx="1328">
                  <c:v>4.9699997901916504</c:v>
                </c:pt>
                <c:pt idx="1329">
                  <c:v>5.0199999809265137</c:v>
                </c:pt>
                <c:pt idx="1330">
                  <c:v>4.9499998092651367</c:v>
                </c:pt>
                <c:pt idx="1331">
                  <c:v>4.9800000190734863</c:v>
                </c:pt>
                <c:pt idx="1332">
                  <c:v>5.0300002098083496</c:v>
                </c:pt>
                <c:pt idx="1335">
                  <c:v>4.9800000190734863</c:v>
                </c:pt>
                <c:pt idx="1336">
                  <c:v>4.869999885559082</c:v>
                </c:pt>
                <c:pt idx="1337">
                  <c:v>4.9000000953674316</c:v>
                </c:pt>
                <c:pt idx="1338">
                  <c:v>4.8499999046325684</c:v>
                </c:pt>
                <c:pt idx="1339">
                  <c:v>4.869999885559082</c:v>
                </c:pt>
                <c:pt idx="1343">
                  <c:v>4.940000057220459</c:v>
                </c:pt>
                <c:pt idx="1344">
                  <c:v>5.0100002288818359</c:v>
                </c:pt>
                <c:pt idx="1345">
                  <c:v>4.940000057220459</c:v>
                </c:pt>
                <c:pt idx="1346">
                  <c:v>4.9800000190734863</c:v>
                </c:pt>
                <c:pt idx="1349">
                  <c:v>4.9699997901916504</c:v>
                </c:pt>
                <c:pt idx="1350">
                  <c:v>4.9800000190734863</c:v>
                </c:pt>
                <c:pt idx="1351">
                  <c:v>4.9600000381469727</c:v>
                </c:pt>
                <c:pt idx="1352">
                  <c:v>5</c:v>
                </c:pt>
                <c:pt idx="1353">
                  <c:v>5.0199999809265137</c:v>
                </c:pt>
                <c:pt idx="1356">
                  <c:v>5.0500001907348633</c:v>
                </c:pt>
                <c:pt idx="1357">
                  <c:v>5.0799999237060547</c:v>
                </c:pt>
                <c:pt idx="1358">
                  <c:v>5.119999885559082</c:v>
                </c:pt>
                <c:pt idx="1359">
                  <c:v>5.119999885559082</c:v>
                </c:pt>
                <c:pt idx="1360">
                  <c:v>5.0999999046325684</c:v>
                </c:pt>
                <c:pt idx="1363">
                  <c:v>5.0900001525878906</c:v>
                </c:pt>
                <c:pt idx="1364">
                  <c:v>5.0399999618530273</c:v>
                </c:pt>
                <c:pt idx="1365">
                  <c:v>5.0999999046325684</c:v>
                </c:pt>
                <c:pt idx="1366">
                  <c:v>5.0399999618530273</c:v>
                </c:pt>
                <c:pt idx="1367">
                  <c:v>5.0300002098083496</c:v>
                </c:pt>
                <c:pt idx="1370">
                  <c:v>5.119999885559082</c:v>
                </c:pt>
                <c:pt idx="1371">
                  <c:v>5.1500000953674316</c:v>
                </c:pt>
                <c:pt idx="1372">
                  <c:v>5.0500001907348633</c:v>
                </c:pt>
                <c:pt idx="1373">
                  <c:v>5.0300002098083496</c:v>
                </c:pt>
                <c:pt idx="1374">
                  <c:v>5.0799999237060547</c:v>
                </c:pt>
                <c:pt idx="1378">
                  <c:v>4.9600000381469727</c:v>
                </c:pt>
                <c:pt idx="1379">
                  <c:v>4.9899997711181641</c:v>
                </c:pt>
                <c:pt idx="1380">
                  <c:v>5.059999942779541</c:v>
                </c:pt>
                <c:pt idx="1381">
                  <c:v>5.0399999618530273</c:v>
                </c:pt>
                <c:pt idx="1384">
                  <c:v>5.0900001525878906</c:v>
                </c:pt>
                <c:pt idx="1385">
                  <c:v>5.190000057220459</c:v>
                </c:pt>
                <c:pt idx="1386">
                  <c:v>5.190000057220459</c:v>
                </c:pt>
                <c:pt idx="1387">
                  <c:v>5.1399998664855957</c:v>
                </c:pt>
                <c:pt idx="1388">
                  <c:v>5.070000171661377</c:v>
                </c:pt>
                <c:pt idx="1391">
                  <c:v>5.0500001907348633</c:v>
                </c:pt>
                <c:pt idx="1392">
                  <c:v>5.0199999809265137</c:v>
                </c:pt>
                <c:pt idx="1393">
                  <c:v>5.0799999237060547</c:v>
                </c:pt>
                <c:pt idx="1394">
                  <c:v>5.0199999809265137</c:v>
                </c:pt>
                <c:pt idx="1395">
                  <c:v>4.9899997711181641</c:v>
                </c:pt>
                <c:pt idx="1398">
                  <c:v>5.0300002098083496</c:v>
                </c:pt>
                <c:pt idx="1399">
                  <c:v>5.070000171661377</c:v>
                </c:pt>
                <c:pt idx="1400">
                  <c:v>4.9499998092651367</c:v>
                </c:pt>
                <c:pt idx="1401">
                  <c:v>4.9800000190734863</c:v>
                </c:pt>
                <c:pt idx="1402">
                  <c:v>4.8299999237060547</c:v>
                </c:pt>
                <c:pt idx="1405">
                  <c:v>4.929999828338623</c:v>
                </c:pt>
                <c:pt idx="1406">
                  <c:v>4.9099998474121094</c:v>
                </c:pt>
                <c:pt idx="1407">
                  <c:v>4.929999828338623</c:v>
                </c:pt>
                <c:pt idx="1408">
                  <c:v>5.0300002098083496</c:v>
                </c:pt>
                <c:pt idx="1409">
                  <c:v>5.0399999618530273</c:v>
                </c:pt>
                <c:pt idx="1412">
                  <c:v>5.0199999809265137</c:v>
                </c:pt>
                <c:pt idx="1413">
                  <c:v>4.8000001907348633</c:v>
                </c:pt>
                <c:pt idx="1414">
                  <c:v>4.9000000953674316</c:v>
                </c:pt>
                <c:pt idx="1415">
                  <c:v>4.8299999237060547</c:v>
                </c:pt>
                <c:pt idx="1416">
                  <c:v>4.880000114440918</c:v>
                </c:pt>
                <c:pt idx="1419">
                  <c:v>4.8899998664855957</c:v>
                </c:pt>
                <c:pt idx="1420">
                  <c:v>4.8600001335144043</c:v>
                </c:pt>
                <c:pt idx="1421">
                  <c:v>4.8899998664855957</c:v>
                </c:pt>
                <c:pt idx="1423">
                  <c:v>4.9200000762939453</c:v>
                </c:pt>
                <c:pt idx="1426">
                  <c:v>4.8400001525878906</c:v>
                </c:pt>
                <c:pt idx="1427">
                  <c:v>4.7300000190734863</c:v>
                </c:pt>
                <c:pt idx="1428">
                  <c:v>4.6399998664855957</c:v>
                </c:pt>
                <c:pt idx="1429">
                  <c:v>4.7300000190734863</c:v>
                </c:pt>
                <c:pt idx="1430">
                  <c:v>4.559999942779541</c:v>
                </c:pt>
                <c:pt idx="1433">
                  <c:v>4.6399998664855957</c:v>
                </c:pt>
                <c:pt idx="1434">
                  <c:v>4.570000171661377</c:v>
                </c:pt>
                <c:pt idx="1435">
                  <c:v>4.5999999046325684</c:v>
                </c:pt>
                <c:pt idx="1436">
                  <c:v>4.5799999237060547</c:v>
                </c:pt>
                <c:pt idx="1437">
                  <c:v>4.7100000381469727</c:v>
                </c:pt>
                <c:pt idx="1440">
                  <c:v>4.7100000381469727</c:v>
                </c:pt>
                <c:pt idx="1441">
                  <c:v>4.7300000190734863</c:v>
                </c:pt>
                <c:pt idx="1442">
                  <c:v>4.4600000381469727</c:v>
                </c:pt>
                <c:pt idx="1443">
                  <c:v>4.369999885559082</c:v>
                </c:pt>
                <c:pt idx="1444">
                  <c:v>4.440000057220459</c:v>
                </c:pt>
                <c:pt idx="1447">
                  <c:v>4.429999828338623</c:v>
                </c:pt>
                <c:pt idx="1448">
                  <c:v>4.4099998474121094</c:v>
                </c:pt>
                <c:pt idx="1449">
                  <c:v>4.3400001525878906</c:v>
                </c:pt>
                <c:pt idx="1450">
                  <c:v>4.3299999237060547</c:v>
                </c:pt>
                <c:pt idx="1451">
                  <c:v>4.309999942779541</c:v>
                </c:pt>
                <c:pt idx="1455">
                  <c:v>4.2600002288818359</c:v>
                </c:pt>
                <c:pt idx="1456">
                  <c:v>4.1999998092651367</c:v>
                </c:pt>
                <c:pt idx="1457">
                  <c:v>4.2600002288818359</c:v>
                </c:pt>
                <c:pt idx="1458">
                  <c:v>4.2300000190734863</c:v>
                </c:pt>
                <c:pt idx="1462">
                  <c:v>4.3299999237060547</c:v>
                </c:pt>
                <c:pt idx="1463">
                  <c:v>4.3299999237060547</c:v>
                </c:pt>
                <c:pt idx="1464">
                  <c:v>4.380000114440918</c:v>
                </c:pt>
                <c:pt idx="1465">
                  <c:v>4.4000000953674316</c:v>
                </c:pt>
                <c:pt idx="1468">
                  <c:v>4.3600001335144043</c:v>
                </c:pt>
                <c:pt idx="1469">
                  <c:v>4.3600001335144043</c:v>
                </c:pt>
                <c:pt idx="1470">
                  <c:v>4.369999885559082</c:v>
                </c:pt>
                <c:pt idx="1471">
                  <c:v>4.2600002288818359</c:v>
                </c:pt>
                <c:pt idx="1472">
                  <c:v>4.1399998664855957</c:v>
                </c:pt>
                <c:pt idx="1476">
                  <c:v>4.2199997901916504</c:v>
                </c:pt>
                <c:pt idx="1477">
                  <c:v>4.3400001525878906</c:v>
                </c:pt>
                <c:pt idx="1478">
                  <c:v>4.3400001525878906</c:v>
                </c:pt>
                <c:pt idx="1479">
                  <c:v>4.3899998664855957</c:v>
                </c:pt>
                <c:pt idx="1482">
                  <c:v>4.369999885559082</c:v>
                </c:pt>
                <c:pt idx="1483">
                  <c:v>4.309999942779541</c:v>
                </c:pt>
                <c:pt idx="1484">
                  <c:v>4.3400001525878906</c:v>
                </c:pt>
                <c:pt idx="1485">
                  <c:v>4.2800002098083496</c:v>
                </c:pt>
                <c:pt idx="1486">
                  <c:v>4.3400001525878906</c:v>
                </c:pt>
                <c:pt idx="1489">
                  <c:v>4.2899999618530273</c:v>
                </c:pt>
                <c:pt idx="1490">
                  <c:v>4.3600001335144043</c:v>
                </c:pt>
                <c:pt idx="1491">
                  <c:v>4.2699999809265137</c:v>
                </c:pt>
                <c:pt idx="1492">
                  <c:v>4.1999998092651367</c:v>
                </c:pt>
                <c:pt idx="1493">
                  <c:v>4.3600001335144043</c:v>
                </c:pt>
                <c:pt idx="1496">
                  <c:v>4.4600000381469727</c:v>
                </c:pt>
                <c:pt idx="1497">
                  <c:v>4.3899998664855957</c:v>
                </c:pt>
                <c:pt idx="1498">
                  <c:v>4.4099998474121094</c:v>
                </c:pt>
                <c:pt idx="1499">
                  <c:v>4.4600000381469727</c:v>
                </c:pt>
                <c:pt idx="1500">
                  <c:v>4.4800000190734863</c:v>
                </c:pt>
                <c:pt idx="1503">
                  <c:v>4.4600000381469727</c:v>
                </c:pt>
                <c:pt idx="1504">
                  <c:v>4.6399998664855957</c:v>
                </c:pt>
                <c:pt idx="1505">
                  <c:v>4.559999942779541</c:v>
                </c:pt>
                <c:pt idx="1506">
                  <c:v>4.559999942779541</c:v>
                </c:pt>
                <c:pt idx="1507">
                  <c:v>4.6399998664855957</c:v>
                </c:pt>
                <c:pt idx="1511">
                  <c:v>4.5900001525878906</c:v>
                </c:pt>
                <c:pt idx="1512">
                  <c:v>4.6399998664855957</c:v>
                </c:pt>
                <c:pt idx="1513">
                  <c:v>4.690000057220459</c:v>
                </c:pt>
                <c:pt idx="1514">
                  <c:v>4.6700000762939453</c:v>
                </c:pt>
                <c:pt idx="1517">
                  <c:v>4.690000057220459</c:v>
                </c:pt>
                <c:pt idx="1518">
                  <c:v>4.6999998092651367</c:v>
                </c:pt>
                <c:pt idx="1519">
                  <c:v>4.6399998664855957</c:v>
                </c:pt>
                <c:pt idx="1520">
                  <c:v>4.6399998664855957</c:v>
                </c:pt>
                <c:pt idx="1521">
                  <c:v>4.5399999618530273</c:v>
                </c:pt>
                <c:pt idx="1524">
                  <c:v>4.6100001335144043</c:v>
                </c:pt>
                <c:pt idx="1525">
                  <c:v>4.5399999618530273</c:v>
                </c:pt>
                <c:pt idx="1526">
                  <c:v>4.5500001907348633</c:v>
                </c:pt>
                <c:pt idx="1527">
                  <c:v>4.5</c:v>
                </c:pt>
                <c:pt idx="1528">
                  <c:v>4.4800000190734863</c:v>
                </c:pt>
                <c:pt idx="1531">
                  <c:v>4.5100002288818359</c:v>
                </c:pt>
                <c:pt idx="1532">
                  <c:v>4.5799999237060547</c:v>
                </c:pt>
                <c:pt idx="1533">
                  <c:v>4.6100001335144043</c:v>
                </c:pt>
                <c:pt idx="1534">
                  <c:v>4.679999828338623</c:v>
                </c:pt>
                <c:pt idx="1535">
                  <c:v>4.7199997901916504</c:v>
                </c:pt>
                <c:pt idx="1538">
                  <c:v>4.7300000190734863</c:v>
                </c:pt>
                <c:pt idx="1539">
                  <c:v>4.679999828338623</c:v>
                </c:pt>
                <c:pt idx="1540">
                  <c:v>4.5900001525878906</c:v>
                </c:pt>
                <c:pt idx="1541">
                  <c:v>4.619999885559082</c:v>
                </c:pt>
                <c:pt idx="1542">
                  <c:v>4.5900001525878906</c:v>
                </c:pt>
                <c:pt idx="1545">
                  <c:v>4.5399999618530273</c:v>
                </c:pt>
                <c:pt idx="1546">
                  <c:v>4.559999942779541</c:v>
                </c:pt>
                <c:pt idx="1547">
                  <c:v>4.5399999618530273</c:v>
                </c:pt>
                <c:pt idx="1548">
                  <c:v>4.5900001525878906</c:v>
                </c:pt>
                <c:pt idx="1552">
                  <c:v>4.7199997901916504</c:v>
                </c:pt>
                <c:pt idx="1553">
                  <c:v>4.6999998092651367</c:v>
                </c:pt>
                <c:pt idx="1554">
                  <c:v>4.679999828338623</c:v>
                </c:pt>
                <c:pt idx="1555">
                  <c:v>4.6500000953674316</c:v>
                </c:pt>
                <c:pt idx="1556">
                  <c:v>4.7300000190734863</c:v>
                </c:pt>
                <c:pt idx="1559">
                  <c:v>4.7800002098083496</c:v>
                </c:pt>
                <c:pt idx="1560">
                  <c:v>4.7399997711181641</c:v>
                </c:pt>
                <c:pt idx="1561">
                  <c:v>4.9699997901916504</c:v>
                </c:pt>
                <c:pt idx="1562">
                  <c:v>4.929999828338623</c:v>
                </c:pt>
                <c:pt idx="1563">
                  <c:v>4.880000114440918</c:v>
                </c:pt>
                <c:pt idx="1566">
                  <c:v>4.929999828338623</c:v>
                </c:pt>
                <c:pt idx="1567">
                  <c:v>4.9699997901916504</c:v>
                </c:pt>
                <c:pt idx="1568">
                  <c:v>4.929999828338623</c:v>
                </c:pt>
                <c:pt idx="1569">
                  <c:v>4.9800000190734863</c:v>
                </c:pt>
                <c:pt idx="1570">
                  <c:v>4.9699997901916504</c:v>
                </c:pt>
                <c:pt idx="1573">
                  <c:v>4.9699997901916504</c:v>
                </c:pt>
                <c:pt idx="1574">
                  <c:v>4.8600001335144043</c:v>
                </c:pt>
                <c:pt idx="1575">
                  <c:v>4.8899998664855957</c:v>
                </c:pt>
                <c:pt idx="1576">
                  <c:v>4.9600000381469727</c:v>
                </c:pt>
                <c:pt idx="1577">
                  <c:v>4.9600000381469727</c:v>
                </c:pt>
                <c:pt idx="1580">
                  <c:v>4.9699997901916504</c:v>
                </c:pt>
                <c:pt idx="1581">
                  <c:v>5.0399999618530273</c:v>
                </c:pt>
                <c:pt idx="1582">
                  <c:v>4.9600000381469727</c:v>
                </c:pt>
                <c:pt idx="1583">
                  <c:v>4.869999885559082</c:v>
                </c:pt>
                <c:pt idx="1584">
                  <c:v>4.809999942779541</c:v>
                </c:pt>
                <c:pt idx="1587">
                  <c:v>4.820000171661377</c:v>
                </c:pt>
                <c:pt idx="1588">
                  <c:v>4.820000171661377</c:v>
                </c:pt>
                <c:pt idx="1589">
                  <c:v>4.8400001525878906</c:v>
                </c:pt>
                <c:pt idx="1590">
                  <c:v>4.8000001907348633</c:v>
                </c:pt>
                <c:pt idx="1591">
                  <c:v>4.869999885559082</c:v>
                </c:pt>
                <c:pt idx="1594">
                  <c:v>4.8499999046325684</c:v>
                </c:pt>
                <c:pt idx="1595">
                  <c:v>4.809999942779541</c:v>
                </c:pt>
                <c:pt idx="1596">
                  <c:v>4.7300000190734863</c:v>
                </c:pt>
                <c:pt idx="1597">
                  <c:v>4.7800002098083496</c:v>
                </c:pt>
                <c:pt idx="1598">
                  <c:v>4.8299999237060547</c:v>
                </c:pt>
                <c:pt idx="1601">
                  <c:v>4.820000171661377</c:v>
                </c:pt>
                <c:pt idx="1602">
                  <c:v>4.820000171661377</c:v>
                </c:pt>
                <c:pt idx="1603">
                  <c:v>4.8600001335144043</c:v>
                </c:pt>
                <c:pt idx="1604">
                  <c:v>4.9099998474121094</c:v>
                </c:pt>
                <c:pt idx="1605">
                  <c:v>4.929999828338623</c:v>
                </c:pt>
                <c:pt idx="1609">
                  <c:v>4.940000057220459</c:v>
                </c:pt>
                <c:pt idx="1610">
                  <c:v>4.9600000381469727</c:v>
                </c:pt>
                <c:pt idx="1611">
                  <c:v>4.9200000762939453</c:v>
                </c:pt>
                <c:pt idx="1612">
                  <c:v>4.8899998664855957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ECD-4203-AE36-A091BED550FB}"/>
            </c:ext>
          </c:extLst>
        </c:ser>
        <c:ser>
          <c:idx val="4"/>
          <c:order val="2"/>
          <c:tx>
            <c:strRef>
              <c:f>D.YieldCurve!$F$1</c:f>
              <c:strCache>
                <c:ptCount val="1"/>
                <c:pt idx="0">
                  <c:v>10-Year</c:v>
                </c:pt>
              </c:strCache>
            </c:strRef>
          </c:tx>
          <c:spPr>
            <a:ln w="44450" cap="rnd">
              <a:solidFill>
                <a:schemeClr val="accent5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1612"/>
              <c:layout>
                <c:manualLayout>
                  <c:x val="-1.7481001454914845E-2"/>
                  <c:y val="-0.18911702267263678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F39-4293-8751-EFEFB0031F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D.YieldCurve!$A$19036:$A$20652</c:f>
              <c:numCache>
                <c:formatCode>m/d/yyyy</c:formatCode>
                <c:ptCount val="1617"/>
                <c:pt idx="0">
                  <c:v>43831</c:v>
                </c:pt>
                <c:pt idx="1">
                  <c:v>43832</c:v>
                </c:pt>
                <c:pt idx="2">
                  <c:v>43833</c:v>
                </c:pt>
                <c:pt idx="3">
                  <c:v>43834</c:v>
                </c:pt>
                <c:pt idx="4">
                  <c:v>43835</c:v>
                </c:pt>
                <c:pt idx="5">
                  <c:v>43836</c:v>
                </c:pt>
                <c:pt idx="6">
                  <c:v>43837</c:v>
                </c:pt>
                <c:pt idx="7">
                  <c:v>43838</c:v>
                </c:pt>
                <c:pt idx="8">
                  <c:v>43839</c:v>
                </c:pt>
                <c:pt idx="9">
                  <c:v>43840</c:v>
                </c:pt>
                <c:pt idx="10">
                  <c:v>43841</c:v>
                </c:pt>
                <c:pt idx="11">
                  <c:v>43842</c:v>
                </c:pt>
                <c:pt idx="12">
                  <c:v>43843</c:v>
                </c:pt>
                <c:pt idx="13">
                  <c:v>43844</c:v>
                </c:pt>
                <c:pt idx="14">
                  <c:v>43845</c:v>
                </c:pt>
                <c:pt idx="15">
                  <c:v>43846</c:v>
                </c:pt>
                <c:pt idx="16">
                  <c:v>43847</c:v>
                </c:pt>
                <c:pt idx="17">
                  <c:v>43848</c:v>
                </c:pt>
                <c:pt idx="18">
                  <c:v>43849</c:v>
                </c:pt>
                <c:pt idx="19">
                  <c:v>43850</c:v>
                </c:pt>
                <c:pt idx="20">
                  <c:v>43851</c:v>
                </c:pt>
                <c:pt idx="21">
                  <c:v>43852</c:v>
                </c:pt>
                <c:pt idx="22">
                  <c:v>43853</c:v>
                </c:pt>
                <c:pt idx="23">
                  <c:v>43854</c:v>
                </c:pt>
                <c:pt idx="24">
                  <c:v>43855</c:v>
                </c:pt>
                <c:pt idx="25">
                  <c:v>43856</c:v>
                </c:pt>
                <c:pt idx="26">
                  <c:v>43857</c:v>
                </c:pt>
                <c:pt idx="27">
                  <c:v>43858</c:v>
                </c:pt>
                <c:pt idx="28">
                  <c:v>43859</c:v>
                </c:pt>
                <c:pt idx="29">
                  <c:v>43860</c:v>
                </c:pt>
                <c:pt idx="30">
                  <c:v>43861</c:v>
                </c:pt>
                <c:pt idx="31">
                  <c:v>43862</c:v>
                </c:pt>
                <c:pt idx="32">
                  <c:v>43863</c:v>
                </c:pt>
                <c:pt idx="33">
                  <c:v>43864</c:v>
                </c:pt>
                <c:pt idx="34">
                  <c:v>43865</c:v>
                </c:pt>
                <c:pt idx="35">
                  <c:v>43866</c:v>
                </c:pt>
                <c:pt idx="36">
                  <c:v>43867</c:v>
                </c:pt>
                <c:pt idx="37">
                  <c:v>43868</c:v>
                </c:pt>
                <c:pt idx="38">
                  <c:v>43869</c:v>
                </c:pt>
                <c:pt idx="39">
                  <c:v>43870</c:v>
                </c:pt>
                <c:pt idx="40">
                  <c:v>43871</c:v>
                </c:pt>
                <c:pt idx="41">
                  <c:v>43872</c:v>
                </c:pt>
                <c:pt idx="42">
                  <c:v>43873</c:v>
                </c:pt>
                <c:pt idx="43">
                  <c:v>43874</c:v>
                </c:pt>
                <c:pt idx="44">
                  <c:v>43875</c:v>
                </c:pt>
                <c:pt idx="45">
                  <c:v>43876</c:v>
                </c:pt>
                <c:pt idx="46">
                  <c:v>43877</c:v>
                </c:pt>
                <c:pt idx="47">
                  <c:v>43878</c:v>
                </c:pt>
                <c:pt idx="48">
                  <c:v>43879</c:v>
                </c:pt>
                <c:pt idx="49">
                  <c:v>43880</c:v>
                </c:pt>
                <c:pt idx="50">
                  <c:v>43881</c:v>
                </c:pt>
                <c:pt idx="51">
                  <c:v>43882</c:v>
                </c:pt>
                <c:pt idx="52">
                  <c:v>43883</c:v>
                </c:pt>
                <c:pt idx="53">
                  <c:v>43884</c:v>
                </c:pt>
                <c:pt idx="54">
                  <c:v>43885</c:v>
                </c:pt>
                <c:pt idx="55">
                  <c:v>43886</c:v>
                </c:pt>
                <c:pt idx="56">
                  <c:v>43887</c:v>
                </c:pt>
                <c:pt idx="57">
                  <c:v>43888</c:v>
                </c:pt>
                <c:pt idx="58">
                  <c:v>43889</c:v>
                </c:pt>
                <c:pt idx="59">
                  <c:v>43890</c:v>
                </c:pt>
                <c:pt idx="60">
                  <c:v>43891</c:v>
                </c:pt>
                <c:pt idx="61">
                  <c:v>43892</c:v>
                </c:pt>
                <c:pt idx="62">
                  <c:v>43893</c:v>
                </c:pt>
                <c:pt idx="63">
                  <c:v>43894</c:v>
                </c:pt>
                <c:pt idx="64">
                  <c:v>43895</c:v>
                </c:pt>
                <c:pt idx="65">
                  <c:v>43896</c:v>
                </c:pt>
                <c:pt idx="66">
                  <c:v>43897</c:v>
                </c:pt>
                <c:pt idx="67">
                  <c:v>43898</c:v>
                </c:pt>
                <c:pt idx="68">
                  <c:v>43899</c:v>
                </c:pt>
                <c:pt idx="69">
                  <c:v>43900</c:v>
                </c:pt>
                <c:pt idx="70">
                  <c:v>43901</c:v>
                </c:pt>
                <c:pt idx="71">
                  <c:v>43902</c:v>
                </c:pt>
                <c:pt idx="72">
                  <c:v>43903</c:v>
                </c:pt>
                <c:pt idx="73">
                  <c:v>43904</c:v>
                </c:pt>
                <c:pt idx="74">
                  <c:v>43905</c:v>
                </c:pt>
                <c:pt idx="75">
                  <c:v>43906</c:v>
                </c:pt>
                <c:pt idx="76">
                  <c:v>43907</c:v>
                </c:pt>
                <c:pt idx="77">
                  <c:v>43908</c:v>
                </c:pt>
                <c:pt idx="78">
                  <c:v>43909</c:v>
                </c:pt>
                <c:pt idx="79">
                  <c:v>43910</c:v>
                </c:pt>
                <c:pt idx="80">
                  <c:v>43911</c:v>
                </c:pt>
                <c:pt idx="81">
                  <c:v>43912</c:v>
                </c:pt>
                <c:pt idx="82">
                  <c:v>43913</c:v>
                </c:pt>
                <c:pt idx="83">
                  <c:v>43914</c:v>
                </c:pt>
                <c:pt idx="84">
                  <c:v>43915</c:v>
                </c:pt>
                <c:pt idx="85">
                  <c:v>43916</c:v>
                </c:pt>
                <c:pt idx="86">
                  <c:v>43917</c:v>
                </c:pt>
                <c:pt idx="87">
                  <c:v>43918</c:v>
                </c:pt>
                <c:pt idx="88">
                  <c:v>43919</c:v>
                </c:pt>
                <c:pt idx="89">
                  <c:v>43920</c:v>
                </c:pt>
                <c:pt idx="90">
                  <c:v>43921</c:v>
                </c:pt>
                <c:pt idx="91">
                  <c:v>43922</c:v>
                </c:pt>
                <c:pt idx="92">
                  <c:v>43923</c:v>
                </c:pt>
                <c:pt idx="93">
                  <c:v>43924</c:v>
                </c:pt>
                <c:pt idx="94">
                  <c:v>43925</c:v>
                </c:pt>
                <c:pt idx="95">
                  <c:v>43926</c:v>
                </c:pt>
                <c:pt idx="96">
                  <c:v>43927</c:v>
                </c:pt>
                <c:pt idx="97">
                  <c:v>43928</c:v>
                </c:pt>
                <c:pt idx="98">
                  <c:v>43929</c:v>
                </c:pt>
                <c:pt idx="99">
                  <c:v>43930</c:v>
                </c:pt>
                <c:pt idx="100">
                  <c:v>43931</c:v>
                </c:pt>
                <c:pt idx="101">
                  <c:v>43932</c:v>
                </c:pt>
                <c:pt idx="102">
                  <c:v>43933</c:v>
                </c:pt>
                <c:pt idx="103">
                  <c:v>43934</c:v>
                </c:pt>
                <c:pt idx="104">
                  <c:v>43935</c:v>
                </c:pt>
                <c:pt idx="105">
                  <c:v>43936</c:v>
                </c:pt>
                <c:pt idx="106">
                  <c:v>43937</c:v>
                </c:pt>
                <c:pt idx="107">
                  <c:v>43938</c:v>
                </c:pt>
                <c:pt idx="108">
                  <c:v>43939</c:v>
                </c:pt>
                <c:pt idx="109">
                  <c:v>43940</c:v>
                </c:pt>
                <c:pt idx="110">
                  <c:v>43941</c:v>
                </c:pt>
                <c:pt idx="111">
                  <c:v>43942</c:v>
                </c:pt>
                <c:pt idx="112">
                  <c:v>43943</c:v>
                </c:pt>
                <c:pt idx="113">
                  <c:v>43944</c:v>
                </c:pt>
                <c:pt idx="114">
                  <c:v>43945</c:v>
                </c:pt>
                <c:pt idx="115">
                  <c:v>43946</c:v>
                </c:pt>
                <c:pt idx="116">
                  <c:v>43947</c:v>
                </c:pt>
                <c:pt idx="117">
                  <c:v>43948</c:v>
                </c:pt>
                <c:pt idx="118">
                  <c:v>43949</c:v>
                </c:pt>
                <c:pt idx="119">
                  <c:v>43950</c:v>
                </c:pt>
                <c:pt idx="120">
                  <c:v>43951</c:v>
                </c:pt>
                <c:pt idx="121">
                  <c:v>43952</c:v>
                </c:pt>
                <c:pt idx="122">
                  <c:v>43953</c:v>
                </c:pt>
                <c:pt idx="123">
                  <c:v>43954</c:v>
                </c:pt>
                <c:pt idx="124">
                  <c:v>43955</c:v>
                </c:pt>
                <c:pt idx="125">
                  <c:v>43956</c:v>
                </c:pt>
                <c:pt idx="126">
                  <c:v>43957</c:v>
                </c:pt>
                <c:pt idx="127">
                  <c:v>43958</c:v>
                </c:pt>
                <c:pt idx="128">
                  <c:v>43959</c:v>
                </c:pt>
                <c:pt idx="129">
                  <c:v>43960</c:v>
                </c:pt>
                <c:pt idx="130">
                  <c:v>43961</c:v>
                </c:pt>
                <c:pt idx="131">
                  <c:v>43962</c:v>
                </c:pt>
                <c:pt idx="132">
                  <c:v>43963</c:v>
                </c:pt>
                <c:pt idx="133">
                  <c:v>43964</c:v>
                </c:pt>
                <c:pt idx="134">
                  <c:v>43965</c:v>
                </c:pt>
                <c:pt idx="135">
                  <c:v>43966</c:v>
                </c:pt>
                <c:pt idx="136">
                  <c:v>43967</c:v>
                </c:pt>
                <c:pt idx="137">
                  <c:v>43968</c:v>
                </c:pt>
                <c:pt idx="138">
                  <c:v>43969</c:v>
                </c:pt>
                <c:pt idx="139">
                  <c:v>43970</c:v>
                </c:pt>
                <c:pt idx="140">
                  <c:v>43971</c:v>
                </c:pt>
                <c:pt idx="141">
                  <c:v>43972</c:v>
                </c:pt>
                <c:pt idx="142">
                  <c:v>43973</c:v>
                </c:pt>
                <c:pt idx="143">
                  <c:v>43974</c:v>
                </c:pt>
                <c:pt idx="144">
                  <c:v>43975</c:v>
                </c:pt>
                <c:pt idx="145">
                  <c:v>43976</c:v>
                </c:pt>
                <c:pt idx="146">
                  <c:v>43977</c:v>
                </c:pt>
                <c:pt idx="147">
                  <c:v>43978</c:v>
                </c:pt>
                <c:pt idx="148">
                  <c:v>43979</c:v>
                </c:pt>
                <c:pt idx="149">
                  <c:v>43980</c:v>
                </c:pt>
                <c:pt idx="150">
                  <c:v>43981</c:v>
                </c:pt>
                <c:pt idx="151">
                  <c:v>43982</c:v>
                </c:pt>
                <c:pt idx="152">
                  <c:v>43983</c:v>
                </c:pt>
                <c:pt idx="153">
                  <c:v>43984</c:v>
                </c:pt>
                <c:pt idx="154">
                  <c:v>43985</c:v>
                </c:pt>
                <c:pt idx="155">
                  <c:v>43986</c:v>
                </c:pt>
                <c:pt idx="156">
                  <c:v>43987</c:v>
                </c:pt>
                <c:pt idx="157">
                  <c:v>43988</c:v>
                </c:pt>
                <c:pt idx="158">
                  <c:v>43989</c:v>
                </c:pt>
                <c:pt idx="159">
                  <c:v>43990</c:v>
                </c:pt>
                <c:pt idx="160">
                  <c:v>43991</c:v>
                </c:pt>
                <c:pt idx="161">
                  <c:v>43992</c:v>
                </c:pt>
                <c:pt idx="162">
                  <c:v>43993</c:v>
                </c:pt>
                <c:pt idx="163">
                  <c:v>43994</c:v>
                </c:pt>
                <c:pt idx="164">
                  <c:v>43995</c:v>
                </c:pt>
                <c:pt idx="165">
                  <c:v>43996</c:v>
                </c:pt>
                <c:pt idx="166">
                  <c:v>43997</c:v>
                </c:pt>
                <c:pt idx="167">
                  <c:v>43998</c:v>
                </c:pt>
                <c:pt idx="168">
                  <c:v>43999</c:v>
                </c:pt>
                <c:pt idx="169">
                  <c:v>44000</c:v>
                </c:pt>
                <c:pt idx="170">
                  <c:v>44001</c:v>
                </c:pt>
                <c:pt idx="171">
                  <c:v>44002</c:v>
                </c:pt>
                <c:pt idx="172">
                  <c:v>44003</c:v>
                </c:pt>
                <c:pt idx="173">
                  <c:v>44004</c:v>
                </c:pt>
                <c:pt idx="174">
                  <c:v>44005</c:v>
                </c:pt>
                <c:pt idx="175">
                  <c:v>44006</c:v>
                </c:pt>
                <c:pt idx="176">
                  <c:v>44007</c:v>
                </c:pt>
                <c:pt idx="177">
                  <c:v>44008</c:v>
                </c:pt>
                <c:pt idx="178">
                  <c:v>44009</c:v>
                </c:pt>
                <c:pt idx="179">
                  <c:v>44010</c:v>
                </c:pt>
                <c:pt idx="180">
                  <c:v>44011</c:v>
                </c:pt>
                <c:pt idx="181">
                  <c:v>44012</c:v>
                </c:pt>
                <c:pt idx="182">
                  <c:v>44013</c:v>
                </c:pt>
                <c:pt idx="183">
                  <c:v>44014</c:v>
                </c:pt>
                <c:pt idx="184">
                  <c:v>44015</c:v>
                </c:pt>
                <c:pt idx="185">
                  <c:v>44016</c:v>
                </c:pt>
                <c:pt idx="186">
                  <c:v>44017</c:v>
                </c:pt>
                <c:pt idx="187">
                  <c:v>44018</c:v>
                </c:pt>
                <c:pt idx="188">
                  <c:v>44019</c:v>
                </c:pt>
                <c:pt idx="189">
                  <c:v>44020</c:v>
                </c:pt>
                <c:pt idx="190">
                  <c:v>44021</c:v>
                </c:pt>
                <c:pt idx="191">
                  <c:v>44022</c:v>
                </c:pt>
                <c:pt idx="192">
                  <c:v>44023</c:v>
                </c:pt>
                <c:pt idx="193">
                  <c:v>44024</c:v>
                </c:pt>
                <c:pt idx="194">
                  <c:v>44025</c:v>
                </c:pt>
                <c:pt idx="195">
                  <c:v>44026</c:v>
                </c:pt>
                <c:pt idx="196">
                  <c:v>44027</c:v>
                </c:pt>
                <c:pt idx="197">
                  <c:v>44028</c:v>
                </c:pt>
                <c:pt idx="198">
                  <c:v>44029</c:v>
                </c:pt>
                <c:pt idx="199">
                  <c:v>44030</c:v>
                </c:pt>
                <c:pt idx="200">
                  <c:v>44031</c:v>
                </c:pt>
                <c:pt idx="201">
                  <c:v>44032</c:v>
                </c:pt>
                <c:pt idx="202">
                  <c:v>44033</c:v>
                </c:pt>
                <c:pt idx="203">
                  <c:v>44034</c:v>
                </c:pt>
                <c:pt idx="204">
                  <c:v>44035</c:v>
                </c:pt>
                <c:pt idx="205">
                  <c:v>44036</c:v>
                </c:pt>
                <c:pt idx="206">
                  <c:v>44037</c:v>
                </c:pt>
                <c:pt idx="207">
                  <c:v>44038</c:v>
                </c:pt>
                <c:pt idx="208">
                  <c:v>44039</c:v>
                </c:pt>
                <c:pt idx="209">
                  <c:v>44040</c:v>
                </c:pt>
                <c:pt idx="210">
                  <c:v>44041</c:v>
                </c:pt>
                <c:pt idx="211">
                  <c:v>44042</c:v>
                </c:pt>
                <c:pt idx="212">
                  <c:v>44043</c:v>
                </c:pt>
                <c:pt idx="213">
                  <c:v>44044</c:v>
                </c:pt>
                <c:pt idx="214">
                  <c:v>44045</c:v>
                </c:pt>
                <c:pt idx="215">
                  <c:v>44046</c:v>
                </c:pt>
                <c:pt idx="216">
                  <c:v>44047</c:v>
                </c:pt>
                <c:pt idx="217">
                  <c:v>44048</c:v>
                </c:pt>
                <c:pt idx="218">
                  <c:v>44049</c:v>
                </c:pt>
                <c:pt idx="219">
                  <c:v>44050</c:v>
                </c:pt>
                <c:pt idx="220">
                  <c:v>44051</c:v>
                </c:pt>
                <c:pt idx="221">
                  <c:v>44052</c:v>
                </c:pt>
                <c:pt idx="222">
                  <c:v>44053</c:v>
                </c:pt>
                <c:pt idx="223">
                  <c:v>44054</c:v>
                </c:pt>
                <c:pt idx="224">
                  <c:v>44055</c:v>
                </c:pt>
                <c:pt idx="225">
                  <c:v>44056</c:v>
                </c:pt>
                <c:pt idx="226">
                  <c:v>44057</c:v>
                </c:pt>
                <c:pt idx="227">
                  <c:v>44058</c:v>
                </c:pt>
                <c:pt idx="228">
                  <c:v>44059</c:v>
                </c:pt>
                <c:pt idx="229">
                  <c:v>44060</c:v>
                </c:pt>
                <c:pt idx="230">
                  <c:v>44061</c:v>
                </c:pt>
                <c:pt idx="231">
                  <c:v>44062</c:v>
                </c:pt>
                <c:pt idx="232">
                  <c:v>44063</c:v>
                </c:pt>
                <c:pt idx="233">
                  <c:v>44064</c:v>
                </c:pt>
                <c:pt idx="234">
                  <c:v>44065</c:v>
                </c:pt>
                <c:pt idx="235">
                  <c:v>44066</c:v>
                </c:pt>
                <c:pt idx="236">
                  <c:v>44067</c:v>
                </c:pt>
                <c:pt idx="237">
                  <c:v>44068</c:v>
                </c:pt>
                <c:pt idx="238">
                  <c:v>44069</c:v>
                </c:pt>
                <c:pt idx="239">
                  <c:v>44070</c:v>
                </c:pt>
                <c:pt idx="240">
                  <c:v>44071</c:v>
                </c:pt>
                <c:pt idx="241">
                  <c:v>44072</c:v>
                </c:pt>
                <c:pt idx="242">
                  <c:v>44073</c:v>
                </c:pt>
                <c:pt idx="243">
                  <c:v>44074</c:v>
                </c:pt>
                <c:pt idx="244">
                  <c:v>44075</c:v>
                </c:pt>
                <c:pt idx="245">
                  <c:v>44076</c:v>
                </c:pt>
                <c:pt idx="246">
                  <c:v>44077</c:v>
                </c:pt>
                <c:pt idx="247">
                  <c:v>44078</c:v>
                </c:pt>
                <c:pt idx="248">
                  <c:v>44079</c:v>
                </c:pt>
                <c:pt idx="249">
                  <c:v>44080</c:v>
                </c:pt>
                <c:pt idx="250">
                  <c:v>44081</c:v>
                </c:pt>
                <c:pt idx="251">
                  <c:v>44082</c:v>
                </c:pt>
                <c:pt idx="252">
                  <c:v>44083</c:v>
                </c:pt>
                <c:pt idx="253">
                  <c:v>44084</c:v>
                </c:pt>
                <c:pt idx="254">
                  <c:v>44085</c:v>
                </c:pt>
                <c:pt idx="255">
                  <c:v>44086</c:v>
                </c:pt>
                <c:pt idx="256">
                  <c:v>44087</c:v>
                </c:pt>
                <c:pt idx="257">
                  <c:v>44088</c:v>
                </c:pt>
                <c:pt idx="258">
                  <c:v>44089</c:v>
                </c:pt>
                <c:pt idx="259">
                  <c:v>44090</c:v>
                </c:pt>
                <c:pt idx="260">
                  <c:v>44091</c:v>
                </c:pt>
                <c:pt idx="261">
                  <c:v>44092</c:v>
                </c:pt>
                <c:pt idx="262">
                  <c:v>44093</c:v>
                </c:pt>
                <c:pt idx="263">
                  <c:v>44094</c:v>
                </c:pt>
                <c:pt idx="264">
                  <c:v>44095</c:v>
                </c:pt>
                <c:pt idx="265">
                  <c:v>44096</c:v>
                </c:pt>
                <c:pt idx="266">
                  <c:v>44097</c:v>
                </c:pt>
                <c:pt idx="267">
                  <c:v>44098</c:v>
                </c:pt>
                <c:pt idx="268">
                  <c:v>44099</c:v>
                </c:pt>
                <c:pt idx="269">
                  <c:v>44100</c:v>
                </c:pt>
                <c:pt idx="270">
                  <c:v>44101</c:v>
                </c:pt>
                <c:pt idx="271">
                  <c:v>44102</c:v>
                </c:pt>
                <c:pt idx="272">
                  <c:v>44103</c:v>
                </c:pt>
                <c:pt idx="273">
                  <c:v>44104</c:v>
                </c:pt>
                <c:pt idx="274">
                  <c:v>44105</c:v>
                </c:pt>
                <c:pt idx="275">
                  <c:v>44106</c:v>
                </c:pt>
                <c:pt idx="276">
                  <c:v>44107</c:v>
                </c:pt>
                <c:pt idx="277">
                  <c:v>44108</c:v>
                </c:pt>
                <c:pt idx="278">
                  <c:v>44109</c:v>
                </c:pt>
                <c:pt idx="279">
                  <c:v>44110</c:v>
                </c:pt>
                <c:pt idx="280">
                  <c:v>44111</c:v>
                </c:pt>
                <c:pt idx="281">
                  <c:v>44112</c:v>
                </c:pt>
                <c:pt idx="282">
                  <c:v>44113</c:v>
                </c:pt>
                <c:pt idx="283">
                  <c:v>44114</c:v>
                </c:pt>
                <c:pt idx="284">
                  <c:v>44115</c:v>
                </c:pt>
                <c:pt idx="285">
                  <c:v>44116</c:v>
                </c:pt>
                <c:pt idx="286">
                  <c:v>44117</c:v>
                </c:pt>
                <c:pt idx="287">
                  <c:v>44118</c:v>
                </c:pt>
                <c:pt idx="288">
                  <c:v>44119</c:v>
                </c:pt>
                <c:pt idx="289">
                  <c:v>44120</c:v>
                </c:pt>
                <c:pt idx="290">
                  <c:v>44121</c:v>
                </c:pt>
                <c:pt idx="291">
                  <c:v>44122</c:v>
                </c:pt>
                <c:pt idx="292">
                  <c:v>44123</c:v>
                </c:pt>
                <c:pt idx="293">
                  <c:v>44124</c:v>
                </c:pt>
                <c:pt idx="294">
                  <c:v>44125</c:v>
                </c:pt>
                <c:pt idx="295">
                  <c:v>44126</c:v>
                </c:pt>
                <c:pt idx="296">
                  <c:v>44127</c:v>
                </c:pt>
                <c:pt idx="297">
                  <c:v>44128</c:v>
                </c:pt>
                <c:pt idx="298">
                  <c:v>44129</c:v>
                </c:pt>
                <c:pt idx="299">
                  <c:v>44130</c:v>
                </c:pt>
                <c:pt idx="300">
                  <c:v>44131</c:v>
                </c:pt>
                <c:pt idx="301">
                  <c:v>44132</c:v>
                </c:pt>
                <c:pt idx="302">
                  <c:v>44133</c:v>
                </c:pt>
                <c:pt idx="303">
                  <c:v>44134</c:v>
                </c:pt>
                <c:pt idx="304">
                  <c:v>44135</c:v>
                </c:pt>
                <c:pt idx="305">
                  <c:v>44136</c:v>
                </c:pt>
                <c:pt idx="306">
                  <c:v>44137</c:v>
                </c:pt>
                <c:pt idx="307">
                  <c:v>44138</c:v>
                </c:pt>
                <c:pt idx="308">
                  <c:v>44139</c:v>
                </c:pt>
                <c:pt idx="309">
                  <c:v>44140</c:v>
                </c:pt>
                <c:pt idx="310">
                  <c:v>44141</c:v>
                </c:pt>
                <c:pt idx="311">
                  <c:v>44142</c:v>
                </c:pt>
                <c:pt idx="312">
                  <c:v>44143</c:v>
                </c:pt>
                <c:pt idx="313">
                  <c:v>44144</c:v>
                </c:pt>
                <c:pt idx="314">
                  <c:v>44145</c:v>
                </c:pt>
                <c:pt idx="315">
                  <c:v>44146</c:v>
                </c:pt>
                <c:pt idx="316">
                  <c:v>44147</c:v>
                </c:pt>
                <c:pt idx="317">
                  <c:v>44148</c:v>
                </c:pt>
                <c:pt idx="318">
                  <c:v>44149</c:v>
                </c:pt>
                <c:pt idx="319">
                  <c:v>44150</c:v>
                </c:pt>
                <c:pt idx="320">
                  <c:v>44151</c:v>
                </c:pt>
                <c:pt idx="321">
                  <c:v>44152</c:v>
                </c:pt>
                <c:pt idx="322">
                  <c:v>44153</c:v>
                </c:pt>
                <c:pt idx="323">
                  <c:v>44154</c:v>
                </c:pt>
                <c:pt idx="324">
                  <c:v>44155</c:v>
                </c:pt>
                <c:pt idx="325">
                  <c:v>44156</c:v>
                </c:pt>
                <c:pt idx="326">
                  <c:v>44157</c:v>
                </c:pt>
                <c:pt idx="327">
                  <c:v>44158</c:v>
                </c:pt>
                <c:pt idx="328">
                  <c:v>44159</c:v>
                </c:pt>
                <c:pt idx="329">
                  <c:v>44160</c:v>
                </c:pt>
                <c:pt idx="330">
                  <c:v>44161</c:v>
                </c:pt>
                <c:pt idx="331">
                  <c:v>44162</c:v>
                </c:pt>
                <c:pt idx="332">
                  <c:v>44163</c:v>
                </c:pt>
                <c:pt idx="333">
                  <c:v>44164</c:v>
                </c:pt>
                <c:pt idx="334">
                  <c:v>44165</c:v>
                </c:pt>
                <c:pt idx="335">
                  <c:v>44166</c:v>
                </c:pt>
                <c:pt idx="336">
                  <c:v>44167</c:v>
                </c:pt>
                <c:pt idx="337">
                  <c:v>44168</c:v>
                </c:pt>
                <c:pt idx="338">
                  <c:v>44169</c:v>
                </c:pt>
                <c:pt idx="339">
                  <c:v>44170</c:v>
                </c:pt>
                <c:pt idx="340">
                  <c:v>44171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44177</c:v>
                </c:pt>
                <c:pt idx="347">
                  <c:v>44178</c:v>
                </c:pt>
                <c:pt idx="348">
                  <c:v>44179</c:v>
                </c:pt>
                <c:pt idx="349">
                  <c:v>44180</c:v>
                </c:pt>
                <c:pt idx="350">
                  <c:v>44181</c:v>
                </c:pt>
                <c:pt idx="351">
                  <c:v>44182</c:v>
                </c:pt>
                <c:pt idx="352">
                  <c:v>44183</c:v>
                </c:pt>
                <c:pt idx="353">
                  <c:v>44184</c:v>
                </c:pt>
                <c:pt idx="354">
                  <c:v>44185</c:v>
                </c:pt>
                <c:pt idx="355">
                  <c:v>44186</c:v>
                </c:pt>
                <c:pt idx="356">
                  <c:v>44187</c:v>
                </c:pt>
                <c:pt idx="357">
                  <c:v>44188</c:v>
                </c:pt>
                <c:pt idx="358">
                  <c:v>44189</c:v>
                </c:pt>
                <c:pt idx="359">
                  <c:v>44190</c:v>
                </c:pt>
                <c:pt idx="360">
                  <c:v>44191</c:v>
                </c:pt>
                <c:pt idx="361">
                  <c:v>44192</c:v>
                </c:pt>
                <c:pt idx="362">
                  <c:v>44193</c:v>
                </c:pt>
                <c:pt idx="363">
                  <c:v>44194</c:v>
                </c:pt>
                <c:pt idx="364">
                  <c:v>44195</c:v>
                </c:pt>
                <c:pt idx="365">
                  <c:v>44196</c:v>
                </c:pt>
                <c:pt idx="366">
                  <c:v>44197</c:v>
                </c:pt>
                <c:pt idx="367">
                  <c:v>44198</c:v>
                </c:pt>
                <c:pt idx="368">
                  <c:v>44199</c:v>
                </c:pt>
                <c:pt idx="369">
                  <c:v>44200</c:v>
                </c:pt>
                <c:pt idx="370">
                  <c:v>44201</c:v>
                </c:pt>
                <c:pt idx="371">
                  <c:v>44202</c:v>
                </c:pt>
                <c:pt idx="372">
                  <c:v>44203</c:v>
                </c:pt>
                <c:pt idx="373">
                  <c:v>44204</c:v>
                </c:pt>
                <c:pt idx="374">
                  <c:v>44205</c:v>
                </c:pt>
                <c:pt idx="375">
                  <c:v>44206</c:v>
                </c:pt>
                <c:pt idx="376">
                  <c:v>44207</c:v>
                </c:pt>
                <c:pt idx="377">
                  <c:v>44208</c:v>
                </c:pt>
                <c:pt idx="378">
                  <c:v>44209</c:v>
                </c:pt>
                <c:pt idx="379">
                  <c:v>44210</c:v>
                </c:pt>
                <c:pt idx="380">
                  <c:v>44211</c:v>
                </c:pt>
                <c:pt idx="381">
                  <c:v>44212</c:v>
                </c:pt>
                <c:pt idx="382">
                  <c:v>44213</c:v>
                </c:pt>
                <c:pt idx="383">
                  <c:v>44214</c:v>
                </c:pt>
                <c:pt idx="384">
                  <c:v>44215</c:v>
                </c:pt>
                <c:pt idx="385">
                  <c:v>44216</c:v>
                </c:pt>
                <c:pt idx="386">
                  <c:v>44217</c:v>
                </c:pt>
                <c:pt idx="387">
                  <c:v>44218</c:v>
                </c:pt>
                <c:pt idx="388">
                  <c:v>44219</c:v>
                </c:pt>
                <c:pt idx="389">
                  <c:v>44220</c:v>
                </c:pt>
                <c:pt idx="390">
                  <c:v>44221</c:v>
                </c:pt>
                <c:pt idx="391">
                  <c:v>44222</c:v>
                </c:pt>
                <c:pt idx="392">
                  <c:v>44223</c:v>
                </c:pt>
                <c:pt idx="393">
                  <c:v>44224</c:v>
                </c:pt>
                <c:pt idx="394">
                  <c:v>44225</c:v>
                </c:pt>
                <c:pt idx="395">
                  <c:v>44226</c:v>
                </c:pt>
                <c:pt idx="396">
                  <c:v>44227</c:v>
                </c:pt>
                <c:pt idx="397">
                  <c:v>44228</c:v>
                </c:pt>
                <c:pt idx="398">
                  <c:v>44229</c:v>
                </c:pt>
                <c:pt idx="399">
                  <c:v>44230</c:v>
                </c:pt>
                <c:pt idx="400">
                  <c:v>44231</c:v>
                </c:pt>
                <c:pt idx="401">
                  <c:v>44232</c:v>
                </c:pt>
                <c:pt idx="402">
                  <c:v>44233</c:v>
                </c:pt>
                <c:pt idx="403">
                  <c:v>44234</c:v>
                </c:pt>
                <c:pt idx="404">
                  <c:v>44235</c:v>
                </c:pt>
                <c:pt idx="405">
                  <c:v>44236</c:v>
                </c:pt>
                <c:pt idx="406">
                  <c:v>44237</c:v>
                </c:pt>
                <c:pt idx="407">
                  <c:v>44238</c:v>
                </c:pt>
                <c:pt idx="408">
                  <c:v>44239</c:v>
                </c:pt>
                <c:pt idx="409">
                  <c:v>44240</c:v>
                </c:pt>
                <c:pt idx="410">
                  <c:v>44241</c:v>
                </c:pt>
                <c:pt idx="411">
                  <c:v>44242</c:v>
                </c:pt>
                <c:pt idx="412">
                  <c:v>44243</c:v>
                </c:pt>
                <c:pt idx="413">
                  <c:v>44244</c:v>
                </c:pt>
                <c:pt idx="414">
                  <c:v>44245</c:v>
                </c:pt>
                <c:pt idx="415">
                  <c:v>44246</c:v>
                </c:pt>
                <c:pt idx="416">
                  <c:v>44247</c:v>
                </c:pt>
                <c:pt idx="417">
                  <c:v>44248</c:v>
                </c:pt>
                <c:pt idx="418">
                  <c:v>44249</c:v>
                </c:pt>
                <c:pt idx="419">
                  <c:v>44250</c:v>
                </c:pt>
                <c:pt idx="420">
                  <c:v>44251</c:v>
                </c:pt>
                <c:pt idx="421">
                  <c:v>44252</c:v>
                </c:pt>
                <c:pt idx="422">
                  <c:v>44253</c:v>
                </c:pt>
                <c:pt idx="423">
                  <c:v>44254</c:v>
                </c:pt>
                <c:pt idx="424">
                  <c:v>44255</c:v>
                </c:pt>
                <c:pt idx="425">
                  <c:v>44256</c:v>
                </c:pt>
                <c:pt idx="426">
                  <c:v>44257</c:v>
                </c:pt>
                <c:pt idx="427">
                  <c:v>44258</c:v>
                </c:pt>
                <c:pt idx="428">
                  <c:v>44259</c:v>
                </c:pt>
                <c:pt idx="429">
                  <c:v>44260</c:v>
                </c:pt>
                <c:pt idx="430">
                  <c:v>44261</c:v>
                </c:pt>
                <c:pt idx="431">
                  <c:v>44262</c:v>
                </c:pt>
                <c:pt idx="432">
                  <c:v>44263</c:v>
                </c:pt>
                <c:pt idx="433">
                  <c:v>44264</c:v>
                </c:pt>
                <c:pt idx="434">
                  <c:v>44265</c:v>
                </c:pt>
                <c:pt idx="435">
                  <c:v>44266</c:v>
                </c:pt>
                <c:pt idx="436">
                  <c:v>44267</c:v>
                </c:pt>
                <c:pt idx="437">
                  <c:v>44268</c:v>
                </c:pt>
                <c:pt idx="438">
                  <c:v>44269</c:v>
                </c:pt>
                <c:pt idx="439">
                  <c:v>44270</c:v>
                </c:pt>
                <c:pt idx="440">
                  <c:v>44271</c:v>
                </c:pt>
                <c:pt idx="441">
                  <c:v>44272</c:v>
                </c:pt>
                <c:pt idx="442">
                  <c:v>44273</c:v>
                </c:pt>
                <c:pt idx="443">
                  <c:v>44274</c:v>
                </c:pt>
                <c:pt idx="444">
                  <c:v>44275</c:v>
                </c:pt>
                <c:pt idx="445">
                  <c:v>44276</c:v>
                </c:pt>
                <c:pt idx="446">
                  <c:v>44277</c:v>
                </c:pt>
                <c:pt idx="447">
                  <c:v>44278</c:v>
                </c:pt>
                <c:pt idx="448">
                  <c:v>44279</c:v>
                </c:pt>
                <c:pt idx="449">
                  <c:v>44280</c:v>
                </c:pt>
                <c:pt idx="450">
                  <c:v>44281</c:v>
                </c:pt>
                <c:pt idx="451">
                  <c:v>44282</c:v>
                </c:pt>
                <c:pt idx="452">
                  <c:v>44283</c:v>
                </c:pt>
                <c:pt idx="453">
                  <c:v>44284</c:v>
                </c:pt>
                <c:pt idx="454">
                  <c:v>44285</c:v>
                </c:pt>
                <c:pt idx="455">
                  <c:v>44286</c:v>
                </c:pt>
                <c:pt idx="456">
                  <c:v>44287</c:v>
                </c:pt>
                <c:pt idx="457">
                  <c:v>44288</c:v>
                </c:pt>
                <c:pt idx="458">
                  <c:v>44289</c:v>
                </c:pt>
                <c:pt idx="459">
                  <c:v>44290</c:v>
                </c:pt>
                <c:pt idx="460">
                  <c:v>44291</c:v>
                </c:pt>
                <c:pt idx="461">
                  <c:v>44292</c:v>
                </c:pt>
                <c:pt idx="462">
                  <c:v>44293</c:v>
                </c:pt>
                <c:pt idx="463">
                  <c:v>44294</c:v>
                </c:pt>
                <c:pt idx="464">
                  <c:v>44295</c:v>
                </c:pt>
                <c:pt idx="465">
                  <c:v>44296</c:v>
                </c:pt>
                <c:pt idx="466">
                  <c:v>44297</c:v>
                </c:pt>
                <c:pt idx="467">
                  <c:v>44298</c:v>
                </c:pt>
                <c:pt idx="468">
                  <c:v>44299</c:v>
                </c:pt>
                <c:pt idx="469">
                  <c:v>44300</c:v>
                </c:pt>
                <c:pt idx="470">
                  <c:v>44301</c:v>
                </c:pt>
                <c:pt idx="471">
                  <c:v>44302</c:v>
                </c:pt>
                <c:pt idx="472">
                  <c:v>44303</c:v>
                </c:pt>
                <c:pt idx="473">
                  <c:v>44304</c:v>
                </c:pt>
                <c:pt idx="474">
                  <c:v>44305</c:v>
                </c:pt>
                <c:pt idx="475">
                  <c:v>44306</c:v>
                </c:pt>
                <c:pt idx="476">
                  <c:v>44307</c:v>
                </c:pt>
                <c:pt idx="477">
                  <c:v>44308</c:v>
                </c:pt>
                <c:pt idx="478">
                  <c:v>44309</c:v>
                </c:pt>
                <c:pt idx="479">
                  <c:v>44310</c:v>
                </c:pt>
                <c:pt idx="480">
                  <c:v>44311</c:v>
                </c:pt>
                <c:pt idx="481">
                  <c:v>44312</c:v>
                </c:pt>
                <c:pt idx="482">
                  <c:v>44313</c:v>
                </c:pt>
                <c:pt idx="483">
                  <c:v>44314</c:v>
                </c:pt>
                <c:pt idx="484">
                  <c:v>44315</c:v>
                </c:pt>
                <c:pt idx="485">
                  <c:v>44316</c:v>
                </c:pt>
                <c:pt idx="486">
                  <c:v>44317</c:v>
                </c:pt>
                <c:pt idx="487">
                  <c:v>44318</c:v>
                </c:pt>
                <c:pt idx="488">
                  <c:v>44319</c:v>
                </c:pt>
                <c:pt idx="489">
                  <c:v>44320</c:v>
                </c:pt>
                <c:pt idx="490">
                  <c:v>44321</c:v>
                </c:pt>
                <c:pt idx="491">
                  <c:v>44322</c:v>
                </c:pt>
                <c:pt idx="492">
                  <c:v>44323</c:v>
                </c:pt>
                <c:pt idx="493">
                  <c:v>44324</c:v>
                </c:pt>
                <c:pt idx="494">
                  <c:v>44325</c:v>
                </c:pt>
                <c:pt idx="495">
                  <c:v>44326</c:v>
                </c:pt>
                <c:pt idx="496">
                  <c:v>44327</c:v>
                </c:pt>
                <c:pt idx="497">
                  <c:v>44328</c:v>
                </c:pt>
                <c:pt idx="498">
                  <c:v>44329</c:v>
                </c:pt>
                <c:pt idx="499">
                  <c:v>44330</c:v>
                </c:pt>
                <c:pt idx="500">
                  <c:v>44331</c:v>
                </c:pt>
                <c:pt idx="501">
                  <c:v>44332</c:v>
                </c:pt>
                <c:pt idx="502">
                  <c:v>44333</c:v>
                </c:pt>
                <c:pt idx="503">
                  <c:v>44334</c:v>
                </c:pt>
                <c:pt idx="504">
                  <c:v>44335</c:v>
                </c:pt>
                <c:pt idx="505">
                  <c:v>44336</c:v>
                </c:pt>
                <c:pt idx="506">
                  <c:v>44337</c:v>
                </c:pt>
                <c:pt idx="507">
                  <c:v>44338</c:v>
                </c:pt>
                <c:pt idx="508">
                  <c:v>44339</c:v>
                </c:pt>
                <c:pt idx="509">
                  <c:v>44340</c:v>
                </c:pt>
                <c:pt idx="510">
                  <c:v>44341</c:v>
                </c:pt>
                <c:pt idx="511">
                  <c:v>44342</c:v>
                </c:pt>
                <c:pt idx="512">
                  <c:v>44343</c:v>
                </c:pt>
                <c:pt idx="513">
                  <c:v>44344</c:v>
                </c:pt>
                <c:pt idx="514">
                  <c:v>44345</c:v>
                </c:pt>
                <c:pt idx="515">
                  <c:v>44346</c:v>
                </c:pt>
                <c:pt idx="516">
                  <c:v>44347</c:v>
                </c:pt>
                <c:pt idx="517">
                  <c:v>44348</c:v>
                </c:pt>
                <c:pt idx="518">
                  <c:v>44349</c:v>
                </c:pt>
                <c:pt idx="519">
                  <c:v>44350</c:v>
                </c:pt>
                <c:pt idx="520">
                  <c:v>44351</c:v>
                </c:pt>
                <c:pt idx="521">
                  <c:v>44352</c:v>
                </c:pt>
                <c:pt idx="522">
                  <c:v>44353</c:v>
                </c:pt>
                <c:pt idx="523">
                  <c:v>44354</c:v>
                </c:pt>
                <c:pt idx="524">
                  <c:v>44355</c:v>
                </c:pt>
                <c:pt idx="525">
                  <c:v>44356</c:v>
                </c:pt>
                <c:pt idx="526">
                  <c:v>44357</c:v>
                </c:pt>
                <c:pt idx="527">
                  <c:v>44358</c:v>
                </c:pt>
                <c:pt idx="528">
                  <c:v>44359</c:v>
                </c:pt>
                <c:pt idx="529">
                  <c:v>44360</c:v>
                </c:pt>
                <c:pt idx="530">
                  <c:v>44361</c:v>
                </c:pt>
                <c:pt idx="531">
                  <c:v>44362</c:v>
                </c:pt>
                <c:pt idx="532">
                  <c:v>44363</c:v>
                </c:pt>
                <c:pt idx="533">
                  <c:v>44364</c:v>
                </c:pt>
                <c:pt idx="534">
                  <c:v>44365</c:v>
                </c:pt>
                <c:pt idx="535">
                  <c:v>44366</c:v>
                </c:pt>
                <c:pt idx="536">
                  <c:v>44367</c:v>
                </c:pt>
                <c:pt idx="537">
                  <c:v>44368</c:v>
                </c:pt>
                <c:pt idx="538">
                  <c:v>44369</c:v>
                </c:pt>
                <c:pt idx="539">
                  <c:v>44370</c:v>
                </c:pt>
                <c:pt idx="540">
                  <c:v>44371</c:v>
                </c:pt>
                <c:pt idx="541">
                  <c:v>44372</c:v>
                </c:pt>
                <c:pt idx="542">
                  <c:v>44373</c:v>
                </c:pt>
                <c:pt idx="543">
                  <c:v>44374</c:v>
                </c:pt>
                <c:pt idx="544">
                  <c:v>44375</c:v>
                </c:pt>
                <c:pt idx="545">
                  <c:v>44376</c:v>
                </c:pt>
                <c:pt idx="546">
                  <c:v>44377</c:v>
                </c:pt>
                <c:pt idx="547">
                  <c:v>44378</c:v>
                </c:pt>
                <c:pt idx="548">
                  <c:v>44379</c:v>
                </c:pt>
                <c:pt idx="549">
                  <c:v>44380</c:v>
                </c:pt>
                <c:pt idx="550">
                  <c:v>44381</c:v>
                </c:pt>
                <c:pt idx="551">
                  <c:v>44382</c:v>
                </c:pt>
                <c:pt idx="552">
                  <c:v>44383</c:v>
                </c:pt>
                <c:pt idx="553">
                  <c:v>44384</c:v>
                </c:pt>
                <c:pt idx="554">
                  <c:v>44385</c:v>
                </c:pt>
                <c:pt idx="555">
                  <c:v>44386</c:v>
                </c:pt>
                <c:pt idx="556">
                  <c:v>44387</c:v>
                </c:pt>
                <c:pt idx="557">
                  <c:v>44388</c:v>
                </c:pt>
                <c:pt idx="558">
                  <c:v>44389</c:v>
                </c:pt>
                <c:pt idx="559">
                  <c:v>44390</c:v>
                </c:pt>
                <c:pt idx="560">
                  <c:v>44391</c:v>
                </c:pt>
                <c:pt idx="561">
                  <c:v>44392</c:v>
                </c:pt>
                <c:pt idx="562">
                  <c:v>44393</c:v>
                </c:pt>
                <c:pt idx="563">
                  <c:v>44394</c:v>
                </c:pt>
                <c:pt idx="564">
                  <c:v>44395</c:v>
                </c:pt>
                <c:pt idx="565">
                  <c:v>44396</c:v>
                </c:pt>
                <c:pt idx="566">
                  <c:v>44397</c:v>
                </c:pt>
                <c:pt idx="567">
                  <c:v>44398</c:v>
                </c:pt>
                <c:pt idx="568">
                  <c:v>44399</c:v>
                </c:pt>
                <c:pt idx="569">
                  <c:v>44400</c:v>
                </c:pt>
                <c:pt idx="570">
                  <c:v>44401</c:v>
                </c:pt>
                <c:pt idx="571">
                  <c:v>44402</c:v>
                </c:pt>
                <c:pt idx="572">
                  <c:v>44403</c:v>
                </c:pt>
                <c:pt idx="573">
                  <c:v>44404</c:v>
                </c:pt>
                <c:pt idx="574">
                  <c:v>44405</c:v>
                </c:pt>
                <c:pt idx="575">
                  <c:v>44406</c:v>
                </c:pt>
                <c:pt idx="576">
                  <c:v>44407</c:v>
                </c:pt>
                <c:pt idx="577">
                  <c:v>44408</c:v>
                </c:pt>
                <c:pt idx="578">
                  <c:v>44409</c:v>
                </c:pt>
                <c:pt idx="579">
                  <c:v>44410</c:v>
                </c:pt>
                <c:pt idx="580">
                  <c:v>44411</c:v>
                </c:pt>
                <c:pt idx="581">
                  <c:v>44412</c:v>
                </c:pt>
                <c:pt idx="582">
                  <c:v>44413</c:v>
                </c:pt>
                <c:pt idx="583">
                  <c:v>44414</c:v>
                </c:pt>
                <c:pt idx="584">
                  <c:v>44415</c:v>
                </c:pt>
                <c:pt idx="585">
                  <c:v>44416</c:v>
                </c:pt>
                <c:pt idx="586">
                  <c:v>44417</c:v>
                </c:pt>
                <c:pt idx="587">
                  <c:v>44418</c:v>
                </c:pt>
                <c:pt idx="588">
                  <c:v>44419</c:v>
                </c:pt>
                <c:pt idx="589">
                  <c:v>44420</c:v>
                </c:pt>
                <c:pt idx="590">
                  <c:v>44421</c:v>
                </c:pt>
                <c:pt idx="591">
                  <c:v>44422</c:v>
                </c:pt>
                <c:pt idx="592">
                  <c:v>44423</c:v>
                </c:pt>
                <c:pt idx="593">
                  <c:v>44424</c:v>
                </c:pt>
                <c:pt idx="594">
                  <c:v>44425</c:v>
                </c:pt>
                <c:pt idx="595">
                  <c:v>44426</c:v>
                </c:pt>
                <c:pt idx="596">
                  <c:v>44427</c:v>
                </c:pt>
                <c:pt idx="597">
                  <c:v>44428</c:v>
                </c:pt>
                <c:pt idx="598">
                  <c:v>44429</c:v>
                </c:pt>
                <c:pt idx="599">
                  <c:v>44430</c:v>
                </c:pt>
                <c:pt idx="600">
                  <c:v>44431</c:v>
                </c:pt>
                <c:pt idx="601">
                  <c:v>44432</c:v>
                </c:pt>
                <c:pt idx="602">
                  <c:v>44433</c:v>
                </c:pt>
                <c:pt idx="603">
                  <c:v>44434</c:v>
                </c:pt>
                <c:pt idx="604">
                  <c:v>44435</c:v>
                </c:pt>
                <c:pt idx="605">
                  <c:v>44436</c:v>
                </c:pt>
                <c:pt idx="606">
                  <c:v>44437</c:v>
                </c:pt>
                <c:pt idx="607">
                  <c:v>44438</c:v>
                </c:pt>
                <c:pt idx="608">
                  <c:v>44439</c:v>
                </c:pt>
                <c:pt idx="609">
                  <c:v>44440</c:v>
                </c:pt>
                <c:pt idx="610">
                  <c:v>44441</c:v>
                </c:pt>
                <c:pt idx="611">
                  <c:v>44442</c:v>
                </c:pt>
                <c:pt idx="612">
                  <c:v>44443</c:v>
                </c:pt>
                <c:pt idx="613">
                  <c:v>44444</c:v>
                </c:pt>
                <c:pt idx="614">
                  <c:v>44445</c:v>
                </c:pt>
                <c:pt idx="615">
                  <c:v>44446</c:v>
                </c:pt>
                <c:pt idx="616">
                  <c:v>44447</c:v>
                </c:pt>
                <c:pt idx="617">
                  <c:v>44448</c:v>
                </c:pt>
                <c:pt idx="618">
                  <c:v>44449</c:v>
                </c:pt>
                <c:pt idx="619">
                  <c:v>44450</c:v>
                </c:pt>
                <c:pt idx="620">
                  <c:v>44451</c:v>
                </c:pt>
                <c:pt idx="621">
                  <c:v>44452</c:v>
                </c:pt>
                <c:pt idx="622">
                  <c:v>44453</c:v>
                </c:pt>
                <c:pt idx="623">
                  <c:v>44454</c:v>
                </c:pt>
                <c:pt idx="624">
                  <c:v>44455</c:v>
                </c:pt>
                <c:pt idx="625">
                  <c:v>44456</c:v>
                </c:pt>
                <c:pt idx="626">
                  <c:v>44457</c:v>
                </c:pt>
                <c:pt idx="627">
                  <c:v>44458</c:v>
                </c:pt>
                <c:pt idx="628">
                  <c:v>44459</c:v>
                </c:pt>
                <c:pt idx="629">
                  <c:v>44460</c:v>
                </c:pt>
                <c:pt idx="630">
                  <c:v>44461</c:v>
                </c:pt>
                <c:pt idx="631">
                  <c:v>44462</c:v>
                </c:pt>
                <c:pt idx="632">
                  <c:v>44463</c:v>
                </c:pt>
                <c:pt idx="633">
                  <c:v>44464</c:v>
                </c:pt>
                <c:pt idx="634">
                  <c:v>44465</c:v>
                </c:pt>
                <c:pt idx="635">
                  <c:v>44466</c:v>
                </c:pt>
                <c:pt idx="636">
                  <c:v>44467</c:v>
                </c:pt>
                <c:pt idx="637">
                  <c:v>44468</c:v>
                </c:pt>
                <c:pt idx="638">
                  <c:v>44469</c:v>
                </c:pt>
                <c:pt idx="639">
                  <c:v>44470</c:v>
                </c:pt>
                <c:pt idx="640">
                  <c:v>44471</c:v>
                </c:pt>
                <c:pt idx="641">
                  <c:v>44472</c:v>
                </c:pt>
                <c:pt idx="642">
                  <c:v>44473</c:v>
                </c:pt>
                <c:pt idx="643">
                  <c:v>44474</c:v>
                </c:pt>
                <c:pt idx="644">
                  <c:v>44475</c:v>
                </c:pt>
                <c:pt idx="645">
                  <c:v>44476</c:v>
                </c:pt>
                <c:pt idx="646">
                  <c:v>44477</c:v>
                </c:pt>
                <c:pt idx="647">
                  <c:v>44478</c:v>
                </c:pt>
                <c:pt idx="648">
                  <c:v>44479</c:v>
                </c:pt>
                <c:pt idx="649">
                  <c:v>44480</c:v>
                </c:pt>
                <c:pt idx="650">
                  <c:v>44481</c:v>
                </c:pt>
                <c:pt idx="651">
                  <c:v>44482</c:v>
                </c:pt>
                <c:pt idx="652">
                  <c:v>44483</c:v>
                </c:pt>
                <c:pt idx="653">
                  <c:v>44484</c:v>
                </c:pt>
                <c:pt idx="654">
                  <c:v>44485</c:v>
                </c:pt>
                <c:pt idx="655">
                  <c:v>44486</c:v>
                </c:pt>
                <c:pt idx="656">
                  <c:v>44487</c:v>
                </c:pt>
                <c:pt idx="657">
                  <c:v>44488</c:v>
                </c:pt>
                <c:pt idx="658">
                  <c:v>44489</c:v>
                </c:pt>
                <c:pt idx="659">
                  <c:v>44490</c:v>
                </c:pt>
                <c:pt idx="660">
                  <c:v>44491</c:v>
                </c:pt>
                <c:pt idx="661">
                  <c:v>44492</c:v>
                </c:pt>
                <c:pt idx="662">
                  <c:v>44493</c:v>
                </c:pt>
                <c:pt idx="663">
                  <c:v>44494</c:v>
                </c:pt>
                <c:pt idx="664">
                  <c:v>44495</c:v>
                </c:pt>
                <c:pt idx="665">
                  <c:v>44496</c:v>
                </c:pt>
                <c:pt idx="666">
                  <c:v>44497</c:v>
                </c:pt>
                <c:pt idx="667">
                  <c:v>44498</c:v>
                </c:pt>
                <c:pt idx="668">
                  <c:v>44499</c:v>
                </c:pt>
                <c:pt idx="669">
                  <c:v>44500</c:v>
                </c:pt>
                <c:pt idx="670">
                  <c:v>44501</c:v>
                </c:pt>
                <c:pt idx="671">
                  <c:v>44502</c:v>
                </c:pt>
                <c:pt idx="672">
                  <c:v>44503</c:v>
                </c:pt>
                <c:pt idx="673">
                  <c:v>44504</c:v>
                </c:pt>
                <c:pt idx="674">
                  <c:v>44505</c:v>
                </c:pt>
                <c:pt idx="675">
                  <c:v>44506</c:v>
                </c:pt>
                <c:pt idx="676">
                  <c:v>44507</c:v>
                </c:pt>
                <c:pt idx="677">
                  <c:v>44508</c:v>
                </c:pt>
                <c:pt idx="678">
                  <c:v>44509</c:v>
                </c:pt>
                <c:pt idx="679">
                  <c:v>44510</c:v>
                </c:pt>
                <c:pt idx="680">
                  <c:v>44511</c:v>
                </c:pt>
                <c:pt idx="681">
                  <c:v>44512</c:v>
                </c:pt>
                <c:pt idx="682">
                  <c:v>44513</c:v>
                </c:pt>
                <c:pt idx="683">
                  <c:v>44514</c:v>
                </c:pt>
                <c:pt idx="684">
                  <c:v>44515</c:v>
                </c:pt>
                <c:pt idx="685">
                  <c:v>44516</c:v>
                </c:pt>
                <c:pt idx="686">
                  <c:v>44517</c:v>
                </c:pt>
                <c:pt idx="687">
                  <c:v>44518</c:v>
                </c:pt>
                <c:pt idx="688">
                  <c:v>44519</c:v>
                </c:pt>
                <c:pt idx="689">
                  <c:v>44520</c:v>
                </c:pt>
                <c:pt idx="690">
                  <c:v>44521</c:v>
                </c:pt>
                <c:pt idx="691">
                  <c:v>44522</c:v>
                </c:pt>
                <c:pt idx="692">
                  <c:v>44523</c:v>
                </c:pt>
                <c:pt idx="693">
                  <c:v>44524</c:v>
                </c:pt>
                <c:pt idx="694">
                  <c:v>44525</c:v>
                </c:pt>
                <c:pt idx="695">
                  <c:v>44526</c:v>
                </c:pt>
                <c:pt idx="696">
                  <c:v>44527</c:v>
                </c:pt>
                <c:pt idx="697">
                  <c:v>44528</c:v>
                </c:pt>
                <c:pt idx="698">
                  <c:v>44529</c:v>
                </c:pt>
                <c:pt idx="699">
                  <c:v>44530</c:v>
                </c:pt>
                <c:pt idx="700">
                  <c:v>44531</c:v>
                </c:pt>
                <c:pt idx="701">
                  <c:v>44532</c:v>
                </c:pt>
                <c:pt idx="702">
                  <c:v>44533</c:v>
                </c:pt>
                <c:pt idx="703">
                  <c:v>44534</c:v>
                </c:pt>
                <c:pt idx="704">
                  <c:v>44535</c:v>
                </c:pt>
                <c:pt idx="705">
                  <c:v>44536</c:v>
                </c:pt>
                <c:pt idx="706">
                  <c:v>44537</c:v>
                </c:pt>
                <c:pt idx="707">
                  <c:v>44538</c:v>
                </c:pt>
                <c:pt idx="708">
                  <c:v>44539</c:v>
                </c:pt>
                <c:pt idx="709">
                  <c:v>44540</c:v>
                </c:pt>
                <c:pt idx="710">
                  <c:v>44541</c:v>
                </c:pt>
                <c:pt idx="711">
                  <c:v>44542</c:v>
                </c:pt>
                <c:pt idx="712">
                  <c:v>44543</c:v>
                </c:pt>
                <c:pt idx="713">
                  <c:v>44544</c:v>
                </c:pt>
                <c:pt idx="714">
                  <c:v>44545</c:v>
                </c:pt>
                <c:pt idx="715">
                  <c:v>44546</c:v>
                </c:pt>
                <c:pt idx="716">
                  <c:v>44547</c:v>
                </c:pt>
                <c:pt idx="717">
                  <c:v>44548</c:v>
                </c:pt>
                <c:pt idx="718">
                  <c:v>44549</c:v>
                </c:pt>
                <c:pt idx="719">
                  <c:v>44550</c:v>
                </c:pt>
                <c:pt idx="720">
                  <c:v>44551</c:v>
                </c:pt>
                <c:pt idx="721">
                  <c:v>44552</c:v>
                </c:pt>
                <c:pt idx="722">
                  <c:v>44553</c:v>
                </c:pt>
                <c:pt idx="723">
                  <c:v>44554</c:v>
                </c:pt>
                <c:pt idx="724">
                  <c:v>44555</c:v>
                </c:pt>
                <c:pt idx="725">
                  <c:v>44556</c:v>
                </c:pt>
                <c:pt idx="726">
                  <c:v>44557</c:v>
                </c:pt>
                <c:pt idx="727">
                  <c:v>44558</c:v>
                </c:pt>
                <c:pt idx="728">
                  <c:v>44559</c:v>
                </c:pt>
                <c:pt idx="729">
                  <c:v>44560</c:v>
                </c:pt>
                <c:pt idx="730">
                  <c:v>44561</c:v>
                </c:pt>
                <c:pt idx="731">
                  <c:v>44562</c:v>
                </c:pt>
                <c:pt idx="732">
                  <c:v>44563</c:v>
                </c:pt>
                <c:pt idx="733">
                  <c:v>44564</c:v>
                </c:pt>
                <c:pt idx="734">
                  <c:v>44565</c:v>
                </c:pt>
                <c:pt idx="735">
                  <c:v>44566</c:v>
                </c:pt>
                <c:pt idx="736">
                  <c:v>44567</c:v>
                </c:pt>
                <c:pt idx="737">
                  <c:v>44568</c:v>
                </c:pt>
                <c:pt idx="738">
                  <c:v>44569</c:v>
                </c:pt>
                <c:pt idx="739">
                  <c:v>44570</c:v>
                </c:pt>
                <c:pt idx="740">
                  <c:v>44571</c:v>
                </c:pt>
                <c:pt idx="741">
                  <c:v>44572</c:v>
                </c:pt>
                <c:pt idx="742">
                  <c:v>44573</c:v>
                </c:pt>
                <c:pt idx="743">
                  <c:v>44574</c:v>
                </c:pt>
                <c:pt idx="744">
                  <c:v>44575</c:v>
                </c:pt>
                <c:pt idx="745">
                  <c:v>44576</c:v>
                </c:pt>
                <c:pt idx="746">
                  <c:v>44577</c:v>
                </c:pt>
                <c:pt idx="747">
                  <c:v>44578</c:v>
                </c:pt>
                <c:pt idx="748">
                  <c:v>44579</c:v>
                </c:pt>
                <c:pt idx="749">
                  <c:v>44580</c:v>
                </c:pt>
                <c:pt idx="750">
                  <c:v>44581</c:v>
                </c:pt>
                <c:pt idx="751">
                  <c:v>44582</c:v>
                </c:pt>
                <c:pt idx="752">
                  <c:v>44583</c:v>
                </c:pt>
                <c:pt idx="753">
                  <c:v>44584</c:v>
                </c:pt>
                <c:pt idx="754">
                  <c:v>44585</c:v>
                </c:pt>
                <c:pt idx="755">
                  <c:v>44586</c:v>
                </c:pt>
                <c:pt idx="756">
                  <c:v>44587</c:v>
                </c:pt>
                <c:pt idx="757">
                  <c:v>44588</c:v>
                </c:pt>
                <c:pt idx="758">
                  <c:v>44589</c:v>
                </c:pt>
                <c:pt idx="759">
                  <c:v>44590</c:v>
                </c:pt>
                <c:pt idx="760">
                  <c:v>44591</c:v>
                </c:pt>
                <c:pt idx="761">
                  <c:v>44592</c:v>
                </c:pt>
                <c:pt idx="762">
                  <c:v>44593</c:v>
                </c:pt>
                <c:pt idx="763">
                  <c:v>44594</c:v>
                </c:pt>
                <c:pt idx="764">
                  <c:v>44595</c:v>
                </c:pt>
                <c:pt idx="765">
                  <c:v>44596</c:v>
                </c:pt>
                <c:pt idx="766">
                  <c:v>44597</c:v>
                </c:pt>
                <c:pt idx="767">
                  <c:v>44598</c:v>
                </c:pt>
                <c:pt idx="768">
                  <c:v>44599</c:v>
                </c:pt>
                <c:pt idx="769">
                  <c:v>44600</c:v>
                </c:pt>
                <c:pt idx="770">
                  <c:v>44601</c:v>
                </c:pt>
                <c:pt idx="771">
                  <c:v>44602</c:v>
                </c:pt>
                <c:pt idx="772">
                  <c:v>44603</c:v>
                </c:pt>
                <c:pt idx="773">
                  <c:v>44604</c:v>
                </c:pt>
                <c:pt idx="774">
                  <c:v>44605</c:v>
                </c:pt>
                <c:pt idx="775">
                  <c:v>44606</c:v>
                </c:pt>
                <c:pt idx="776">
                  <c:v>44607</c:v>
                </c:pt>
                <c:pt idx="777">
                  <c:v>44608</c:v>
                </c:pt>
                <c:pt idx="778">
                  <c:v>44609</c:v>
                </c:pt>
                <c:pt idx="779">
                  <c:v>44610</c:v>
                </c:pt>
                <c:pt idx="780">
                  <c:v>44611</c:v>
                </c:pt>
                <c:pt idx="781">
                  <c:v>44612</c:v>
                </c:pt>
                <c:pt idx="782">
                  <c:v>44613</c:v>
                </c:pt>
                <c:pt idx="783">
                  <c:v>44614</c:v>
                </c:pt>
                <c:pt idx="784">
                  <c:v>44615</c:v>
                </c:pt>
                <c:pt idx="785">
                  <c:v>44616</c:v>
                </c:pt>
                <c:pt idx="786">
                  <c:v>44617</c:v>
                </c:pt>
                <c:pt idx="787">
                  <c:v>44618</c:v>
                </c:pt>
                <c:pt idx="788">
                  <c:v>44619</c:v>
                </c:pt>
                <c:pt idx="789">
                  <c:v>44620</c:v>
                </c:pt>
                <c:pt idx="790">
                  <c:v>44621</c:v>
                </c:pt>
                <c:pt idx="791">
                  <c:v>44622</c:v>
                </c:pt>
                <c:pt idx="792">
                  <c:v>44623</c:v>
                </c:pt>
                <c:pt idx="793">
                  <c:v>44624</c:v>
                </c:pt>
                <c:pt idx="794">
                  <c:v>44625</c:v>
                </c:pt>
                <c:pt idx="795">
                  <c:v>44626</c:v>
                </c:pt>
                <c:pt idx="796">
                  <c:v>44627</c:v>
                </c:pt>
                <c:pt idx="797">
                  <c:v>44628</c:v>
                </c:pt>
                <c:pt idx="798">
                  <c:v>44629</c:v>
                </c:pt>
                <c:pt idx="799">
                  <c:v>44630</c:v>
                </c:pt>
                <c:pt idx="800">
                  <c:v>44631</c:v>
                </c:pt>
                <c:pt idx="801">
                  <c:v>44632</c:v>
                </c:pt>
                <c:pt idx="802">
                  <c:v>44633</c:v>
                </c:pt>
                <c:pt idx="803">
                  <c:v>44634</c:v>
                </c:pt>
                <c:pt idx="804">
                  <c:v>44635</c:v>
                </c:pt>
                <c:pt idx="805">
                  <c:v>44636</c:v>
                </c:pt>
                <c:pt idx="806">
                  <c:v>44637</c:v>
                </c:pt>
                <c:pt idx="807">
                  <c:v>44638</c:v>
                </c:pt>
                <c:pt idx="808">
                  <c:v>44639</c:v>
                </c:pt>
                <c:pt idx="809">
                  <c:v>44640</c:v>
                </c:pt>
                <c:pt idx="810">
                  <c:v>44641</c:v>
                </c:pt>
                <c:pt idx="811">
                  <c:v>44642</c:v>
                </c:pt>
                <c:pt idx="812">
                  <c:v>44643</c:v>
                </c:pt>
                <c:pt idx="813">
                  <c:v>44644</c:v>
                </c:pt>
                <c:pt idx="814">
                  <c:v>44645</c:v>
                </c:pt>
                <c:pt idx="815">
                  <c:v>44646</c:v>
                </c:pt>
                <c:pt idx="816">
                  <c:v>44647</c:v>
                </c:pt>
                <c:pt idx="817">
                  <c:v>44648</c:v>
                </c:pt>
                <c:pt idx="818">
                  <c:v>44649</c:v>
                </c:pt>
                <c:pt idx="819">
                  <c:v>44650</c:v>
                </c:pt>
                <c:pt idx="820">
                  <c:v>44651</c:v>
                </c:pt>
                <c:pt idx="821">
                  <c:v>44652</c:v>
                </c:pt>
                <c:pt idx="822">
                  <c:v>44653</c:v>
                </c:pt>
                <c:pt idx="823">
                  <c:v>44654</c:v>
                </c:pt>
                <c:pt idx="824">
                  <c:v>44655</c:v>
                </c:pt>
                <c:pt idx="825">
                  <c:v>44656</c:v>
                </c:pt>
                <c:pt idx="826">
                  <c:v>44657</c:v>
                </c:pt>
                <c:pt idx="827">
                  <c:v>44658</c:v>
                </c:pt>
                <c:pt idx="828">
                  <c:v>44659</c:v>
                </c:pt>
                <c:pt idx="829">
                  <c:v>44660</c:v>
                </c:pt>
                <c:pt idx="830">
                  <c:v>44661</c:v>
                </c:pt>
                <c:pt idx="831">
                  <c:v>44662</c:v>
                </c:pt>
                <c:pt idx="832">
                  <c:v>44663</c:v>
                </c:pt>
                <c:pt idx="833">
                  <c:v>44664</c:v>
                </c:pt>
                <c:pt idx="834">
                  <c:v>44665</c:v>
                </c:pt>
                <c:pt idx="835">
                  <c:v>44666</c:v>
                </c:pt>
                <c:pt idx="836">
                  <c:v>44667</c:v>
                </c:pt>
                <c:pt idx="837">
                  <c:v>44668</c:v>
                </c:pt>
                <c:pt idx="838">
                  <c:v>44669</c:v>
                </c:pt>
                <c:pt idx="839">
                  <c:v>44670</c:v>
                </c:pt>
                <c:pt idx="840">
                  <c:v>44671</c:v>
                </c:pt>
                <c:pt idx="841">
                  <c:v>44672</c:v>
                </c:pt>
                <c:pt idx="842">
                  <c:v>44673</c:v>
                </c:pt>
                <c:pt idx="843">
                  <c:v>44674</c:v>
                </c:pt>
                <c:pt idx="844">
                  <c:v>44675</c:v>
                </c:pt>
                <c:pt idx="845">
                  <c:v>44676</c:v>
                </c:pt>
                <c:pt idx="846">
                  <c:v>44677</c:v>
                </c:pt>
                <c:pt idx="847">
                  <c:v>44678</c:v>
                </c:pt>
                <c:pt idx="848">
                  <c:v>44679</c:v>
                </c:pt>
                <c:pt idx="849">
                  <c:v>44680</c:v>
                </c:pt>
                <c:pt idx="850">
                  <c:v>44681</c:v>
                </c:pt>
                <c:pt idx="851">
                  <c:v>44682</c:v>
                </c:pt>
                <c:pt idx="852">
                  <c:v>44683</c:v>
                </c:pt>
                <c:pt idx="853">
                  <c:v>44684</c:v>
                </c:pt>
                <c:pt idx="854">
                  <c:v>44685</c:v>
                </c:pt>
                <c:pt idx="855">
                  <c:v>44686</c:v>
                </c:pt>
                <c:pt idx="856">
                  <c:v>44687</c:v>
                </c:pt>
                <c:pt idx="857">
                  <c:v>44688</c:v>
                </c:pt>
                <c:pt idx="858">
                  <c:v>44689</c:v>
                </c:pt>
                <c:pt idx="859">
                  <c:v>44690</c:v>
                </c:pt>
                <c:pt idx="860">
                  <c:v>44691</c:v>
                </c:pt>
                <c:pt idx="861">
                  <c:v>44692</c:v>
                </c:pt>
                <c:pt idx="862">
                  <c:v>44693</c:v>
                </c:pt>
                <c:pt idx="863">
                  <c:v>44694</c:v>
                </c:pt>
                <c:pt idx="864">
                  <c:v>44695</c:v>
                </c:pt>
                <c:pt idx="865">
                  <c:v>44696</c:v>
                </c:pt>
                <c:pt idx="866">
                  <c:v>44697</c:v>
                </c:pt>
                <c:pt idx="867">
                  <c:v>44698</c:v>
                </c:pt>
                <c:pt idx="868">
                  <c:v>44699</c:v>
                </c:pt>
                <c:pt idx="869">
                  <c:v>44700</c:v>
                </c:pt>
                <c:pt idx="870">
                  <c:v>44701</c:v>
                </c:pt>
                <c:pt idx="871">
                  <c:v>44702</c:v>
                </c:pt>
                <c:pt idx="872">
                  <c:v>44703</c:v>
                </c:pt>
                <c:pt idx="873">
                  <c:v>44704</c:v>
                </c:pt>
                <c:pt idx="874">
                  <c:v>44705</c:v>
                </c:pt>
                <c:pt idx="875">
                  <c:v>44706</c:v>
                </c:pt>
                <c:pt idx="876">
                  <c:v>44707</c:v>
                </c:pt>
                <c:pt idx="877">
                  <c:v>44708</c:v>
                </c:pt>
                <c:pt idx="878">
                  <c:v>44709</c:v>
                </c:pt>
                <c:pt idx="879">
                  <c:v>44710</c:v>
                </c:pt>
                <c:pt idx="880">
                  <c:v>44711</c:v>
                </c:pt>
                <c:pt idx="881">
                  <c:v>44712</c:v>
                </c:pt>
                <c:pt idx="882">
                  <c:v>44713</c:v>
                </c:pt>
                <c:pt idx="883">
                  <c:v>44714</c:v>
                </c:pt>
                <c:pt idx="884">
                  <c:v>44715</c:v>
                </c:pt>
                <c:pt idx="885">
                  <c:v>44716</c:v>
                </c:pt>
                <c:pt idx="886">
                  <c:v>44717</c:v>
                </c:pt>
                <c:pt idx="887">
                  <c:v>44718</c:v>
                </c:pt>
                <c:pt idx="888">
                  <c:v>44719</c:v>
                </c:pt>
                <c:pt idx="889">
                  <c:v>44720</c:v>
                </c:pt>
                <c:pt idx="890">
                  <c:v>44721</c:v>
                </c:pt>
                <c:pt idx="891">
                  <c:v>44722</c:v>
                </c:pt>
                <c:pt idx="892">
                  <c:v>44723</c:v>
                </c:pt>
                <c:pt idx="893">
                  <c:v>44724</c:v>
                </c:pt>
                <c:pt idx="894">
                  <c:v>44725</c:v>
                </c:pt>
                <c:pt idx="895">
                  <c:v>44726</c:v>
                </c:pt>
                <c:pt idx="896">
                  <c:v>44727</c:v>
                </c:pt>
                <c:pt idx="897">
                  <c:v>44728</c:v>
                </c:pt>
                <c:pt idx="898">
                  <c:v>44729</c:v>
                </c:pt>
                <c:pt idx="899">
                  <c:v>44730</c:v>
                </c:pt>
                <c:pt idx="900">
                  <c:v>44731</c:v>
                </c:pt>
                <c:pt idx="901">
                  <c:v>44732</c:v>
                </c:pt>
                <c:pt idx="902">
                  <c:v>44733</c:v>
                </c:pt>
                <c:pt idx="903">
                  <c:v>44734</c:v>
                </c:pt>
                <c:pt idx="904">
                  <c:v>44735</c:v>
                </c:pt>
                <c:pt idx="905">
                  <c:v>44736</c:v>
                </c:pt>
                <c:pt idx="906">
                  <c:v>44737</c:v>
                </c:pt>
                <c:pt idx="907">
                  <c:v>44738</c:v>
                </c:pt>
                <c:pt idx="908">
                  <c:v>44739</c:v>
                </c:pt>
                <c:pt idx="909">
                  <c:v>44740</c:v>
                </c:pt>
                <c:pt idx="910">
                  <c:v>44741</c:v>
                </c:pt>
                <c:pt idx="911">
                  <c:v>44742</c:v>
                </c:pt>
                <c:pt idx="912">
                  <c:v>44743</c:v>
                </c:pt>
                <c:pt idx="913">
                  <c:v>44744</c:v>
                </c:pt>
                <c:pt idx="914">
                  <c:v>44745</c:v>
                </c:pt>
                <c:pt idx="915">
                  <c:v>44746</c:v>
                </c:pt>
                <c:pt idx="916">
                  <c:v>44747</c:v>
                </c:pt>
                <c:pt idx="917">
                  <c:v>44748</c:v>
                </c:pt>
                <c:pt idx="918">
                  <c:v>44749</c:v>
                </c:pt>
                <c:pt idx="919">
                  <c:v>44750</c:v>
                </c:pt>
                <c:pt idx="920">
                  <c:v>44751</c:v>
                </c:pt>
                <c:pt idx="921">
                  <c:v>44752</c:v>
                </c:pt>
                <c:pt idx="922">
                  <c:v>44753</c:v>
                </c:pt>
                <c:pt idx="923">
                  <c:v>44754</c:v>
                </c:pt>
                <c:pt idx="924">
                  <c:v>44755</c:v>
                </c:pt>
                <c:pt idx="925">
                  <c:v>44756</c:v>
                </c:pt>
                <c:pt idx="926">
                  <c:v>44757</c:v>
                </c:pt>
                <c:pt idx="927">
                  <c:v>44758</c:v>
                </c:pt>
                <c:pt idx="928">
                  <c:v>44759</c:v>
                </c:pt>
                <c:pt idx="929">
                  <c:v>44760</c:v>
                </c:pt>
                <c:pt idx="930">
                  <c:v>44761</c:v>
                </c:pt>
                <c:pt idx="931">
                  <c:v>44762</c:v>
                </c:pt>
                <c:pt idx="932">
                  <c:v>44763</c:v>
                </c:pt>
                <c:pt idx="933">
                  <c:v>44764</c:v>
                </c:pt>
                <c:pt idx="934">
                  <c:v>44765</c:v>
                </c:pt>
                <c:pt idx="935">
                  <c:v>44766</c:v>
                </c:pt>
                <c:pt idx="936">
                  <c:v>44767</c:v>
                </c:pt>
                <c:pt idx="937">
                  <c:v>44768</c:v>
                </c:pt>
                <c:pt idx="938">
                  <c:v>44769</c:v>
                </c:pt>
                <c:pt idx="939">
                  <c:v>44770</c:v>
                </c:pt>
                <c:pt idx="940">
                  <c:v>44771</c:v>
                </c:pt>
                <c:pt idx="941">
                  <c:v>44772</c:v>
                </c:pt>
                <c:pt idx="942">
                  <c:v>44773</c:v>
                </c:pt>
                <c:pt idx="943">
                  <c:v>44774</c:v>
                </c:pt>
                <c:pt idx="944">
                  <c:v>44775</c:v>
                </c:pt>
                <c:pt idx="945">
                  <c:v>44776</c:v>
                </c:pt>
                <c:pt idx="946">
                  <c:v>44777</c:v>
                </c:pt>
                <c:pt idx="947">
                  <c:v>44778</c:v>
                </c:pt>
                <c:pt idx="948">
                  <c:v>44779</c:v>
                </c:pt>
                <c:pt idx="949">
                  <c:v>44780</c:v>
                </c:pt>
                <c:pt idx="950">
                  <c:v>44781</c:v>
                </c:pt>
                <c:pt idx="951">
                  <c:v>44782</c:v>
                </c:pt>
                <c:pt idx="952">
                  <c:v>44783</c:v>
                </c:pt>
                <c:pt idx="953">
                  <c:v>44784</c:v>
                </c:pt>
                <c:pt idx="954">
                  <c:v>44785</c:v>
                </c:pt>
                <c:pt idx="955">
                  <c:v>44786</c:v>
                </c:pt>
                <c:pt idx="956">
                  <c:v>44787</c:v>
                </c:pt>
                <c:pt idx="957">
                  <c:v>44788</c:v>
                </c:pt>
                <c:pt idx="958">
                  <c:v>44789</c:v>
                </c:pt>
                <c:pt idx="959">
                  <c:v>44790</c:v>
                </c:pt>
                <c:pt idx="960">
                  <c:v>44791</c:v>
                </c:pt>
                <c:pt idx="961">
                  <c:v>44792</c:v>
                </c:pt>
                <c:pt idx="962">
                  <c:v>44793</c:v>
                </c:pt>
                <c:pt idx="963">
                  <c:v>44794</c:v>
                </c:pt>
                <c:pt idx="964">
                  <c:v>44795</c:v>
                </c:pt>
                <c:pt idx="965">
                  <c:v>44796</c:v>
                </c:pt>
                <c:pt idx="966">
                  <c:v>44797</c:v>
                </c:pt>
                <c:pt idx="967">
                  <c:v>44798</c:v>
                </c:pt>
                <c:pt idx="968">
                  <c:v>44799</c:v>
                </c:pt>
                <c:pt idx="969">
                  <c:v>44800</c:v>
                </c:pt>
                <c:pt idx="970">
                  <c:v>44801</c:v>
                </c:pt>
                <c:pt idx="971">
                  <c:v>44802</c:v>
                </c:pt>
                <c:pt idx="972">
                  <c:v>44803</c:v>
                </c:pt>
                <c:pt idx="973">
                  <c:v>44804</c:v>
                </c:pt>
                <c:pt idx="974">
                  <c:v>44805</c:v>
                </c:pt>
                <c:pt idx="975">
                  <c:v>44806</c:v>
                </c:pt>
                <c:pt idx="976">
                  <c:v>44807</c:v>
                </c:pt>
                <c:pt idx="977">
                  <c:v>44808</c:v>
                </c:pt>
                <c:pt idx="978">
                  <c:v>44809</c:v>
                </c:pt>
                <c:pt idx="979">
                  <c:v>44810</c:v>
                </c:pt>
                <c:pt idx="980">
                  <c:v>44811</c:v>
                </c:pt>
                <c:pt idx="981">
                  <c:v>44812</c:v>
                </c:pt>
                <c:pt idx="982">
                  <c:v>44813</c:v>
                </c:pt>
                <c:pt idx="983">
                  <c:v>44814</c:v>
                </c:pt>
                <c:pt idx="984">
                  <c:v>44815</c:v>
                </c:pt>
                <c:pt idx="985">
                  <c:v>44816</c:v>
                </c:pt>
                <c:pt idx="986">
                  <c:v>44817</c:v>
                </c:pt>
                <c:pt idx="987">
                  <c:v>44818</c:v>
                </c:pt>
                <c:pt idx="988">
                  <c:v>44819</c:v>
                </c:pt>
                <c:pt idx="989">
                  <c:v>44820</c:v>
                </c:pt>
                <c:pt idx="990">
                  <c:v>44821</c:v>
                </c:pt>
                <c:pt idx="991">
                  <c:v>44822</c:v>
                </c:pt>
                <c:pt idx="992">
                  <c:v>44823</c:v>
                </c:pt>
                <c:pt idx="993">
                  <c:v>44824</c:v>
                </c:pt>
                <c:pt idx="994">
                  <c:v>44825</c:v>
                </c:pt>
                <c:pt idx="995">
                  <c:v>44826</c:v>
                </c:pt>
                <c:pt idx="996">
                  <c:v>44827</c:v>
                </c:pt>
                <c:pt idx="997">
                  <c:v>44828</c:v>
                </c:pt>
                <c:pt idx="998">
                  <c:v>44829</c:v>
                </c:pt>
                <c:pt idx="999">
                  <c:v>44830</c:v>
                </c:pt>
                <c:pt idx="1000">
                  <c:v>44831</c:v>
                </c:pt>
                <c:pt idx="1001">
                  <c:v>44832</c:v>
                </c:pt>
                <c:pt idx="1002">
                  <c:v>44833</c:v>
                </c:pt>
                <c:pt idx="1003">
                  <c:v>44834</c:v>
                </c:pt>
                <c:pt idx="1004">
                  <c:v>44835</c:v>
                </c:pt>
                <c:pt idx="1005">
                  <c:v>44836</c:v>
                </c:pt>
                <c:pt idx="1006">
                  <c:v>44837</c:v>
                </c:pt>
                <c:pt idx="1007">
                  <c:v>44838</c:v>
                </c:pt>
                <c:pt idx="1008">
                  <c:v>44839</c:v>
                </c:pt>
                <c:pt idx="1009">
                  <c:v>44840</c:v>
                </c:pt>
                <c:pt idx="1010">
                  <c:v>44841</c:v>
                </c:pt>
                <c:pt idx="1011">
                  <c:v>44842</c:v>
                </c:pt>
                <c:pt idx="1012">
                  <c:v>44843</c:v>
                </c:pt>
                <c:pt idx="1013">
                  <c:v>44844</c:v>
                </c:pt>
                <c:pt idx="1014">
                  <c:v>44845</c:v>
                </c:pt>
                <c:pt idx="1015">
                  <c:v>44846</c:v>
                </c:pt>
                <c:pt idx="1016">
                  <c:v>44847</c:v>
                </c:pt>
                <c:pt idx="1017">
                  <c:v>44848</c:v>
                </c:pt>
                <c:pt idx="1018">
                  <c:v>44849</c:v>
                </c:pt>
                <c:pt idx="1019">
                  <c:v>44850</c:v>
                </c:pt>
                <c:pt idx="1020">
                  <c:v>44851</c:v>
                </c:pt>
                <c:pt idx="1021">
                  <c:v>44852</c:v>
                </c:pt>
                <c:pt idx="1022">
                  <c:v>44853</c:v>
                </c:pt>
                <c:pt idx="1023">
                  <c:v>44854</c:v>
                </c:pt>
                <c:pt idx="1024">
                  <c:v>44855</c:v>
                </c:pt>
                <c:pt idx="1025">
                  <c:v>44856</c:v>
                </c:pt>
                <c:pt idx="1026">
                  <c:v>44857</c:v>
                </c:pt>
                <c:pt idx="1027">
                  <c:v>44858</c:v>
                </c:pt>
                <c:pt idx="1028">
                  <c:v>44859</c:v>
                </c:pt>
                <c:pt idx="1029">
                  <c:v>44860</c:v>
                </c:pt>
                <c:pt idx="1030">
                  <c:v>44861</c:v>
                </c:pt>
                <c:pt idx="1031">
                  <c:v>44862</c:v>
                </c:pt>
                <c:pt idx="1032">
                  <c:v>44863</c:v>
                </c:pt>
                <c:pt idx="1033">
                  <c:v>44864</c:v>
                </c:pt>
                <c:pt idx="1034">
                  <c:v>44865</c:v>
                </c:pt>
                <c:pt idx="1035">
                  <c:v>44866</c:v>
                </c:pt>
                <c:pt idx="1036">
                  <c:v>44867</c:v>
                </c:pt>
                <c:pt idx="1037">
                  <c:v>44868</c:v>
                </c:pt>
                <c:pt idx="1038">
                  <c:v>44869</c:v>
                </c:pt>
                <c:pt idx="1039">
                  <c:v>44870</c:v>
                </c:pt>
                <c:pt idx="1040">
                  <c:v>44871</c:v>
                </c:pt>
                <c:pt idx="1041">
                  <c:v>44872</c:v>
                </c:pt>
                <c:pt idx="1042">
                  <c:v>44873</c:v>
                </c:pt>
                <c:pt idx="1043">
                  <c:v>44874</c:v>
                </c:pt>
                <c:pt idx="1044">
                  <c:v>44875</c:v>
                </c:pt>
                <c:pt idx="1045">
                  <c:v>44876</c:v>
                </c:pt>
                <c:pt idx="1046">
                  <c:v>44877</c:v>
                </c:pt>
                <c:pt idx="1047">
                  <c:v>44878</c:v>
                </c:pt>
                <c:pt idx="1048">
                  <c:v>44879</c:v>
                </c:pt>
                <c:pt idx="1049">
                  <c:v>44880</c:v>
                </c:pt>
                <c:pt idx="1050">
                  <c:v>44881</c:v>
                </c:pt>
                <c:pt idx="1051">
                  <c:v>44882</c:v>
                </c:pt>
                <c:pt idx="1052">
                  <c:v>44883</c:v>
                </c:pt>
                <c:pt idx="1053">
                  <c:v>44884</c:v>
                </c:pt>
                <c:pt idx="1054">
                  <c:v>44885</c:v>
                </c:pt>
                <c:pt idx="1055">
                  <c:v>44886</c:v>
                </c:pt>
                <c:pt idx="1056">
                  <c:v>44887</c:v>
                </c:pt>
                <c:pt idx="1057">
                  <c:v>44888</c:v>
                </c:pt>
                <c:pt idx="1058">
                  <c:v>44889</c:v>
                </c:pt>
                <c:pt idx="1059">
                  <c:v>44890</c:v>
                </c:pt>
                <c:pt idx="1060">
                  <c:v>44891</c:v>
                </c:pt>
                <c:pt idx="1061">
                  <c:v>44892</c:v>
                </c:pt>
                <c:pt idx="1062">
                  <c:v>44893</c:v>
                </c:pt>
                <c:pt idx="1063">
                  <c:v>44894</c:v>
                </c:pt>
                <c:pt idx="1064">
                  <c:v>44895</c:v>
                </c:pt>
                <c:pt idx="1065">
                  <c:v>44896</c:v>
                </c:pt>
                <c:pt idx="1066">
                  <c:v>44897</c:v>
                </c:pt>
                <c:pt idx="1067">
                  <c:v>44898</c:v>
                </c:pt>
                <c:pt idx="1068">
                  <c:v>44899</c:v>
                </c:pt>
                <c:pt idx="1069">
                  <c:v>44900</c:v>
                </c:pt>
                <c:pt idx="1070">
                  <c:v>44901</c:v>
                </c:pt>
                <c:pt idx="1071">
                  <c:v>44902</c:v>
                </c:pt>
                <c:pt idx="1072">
                  <c:v>44903</c:v>
                </c:pt>
                <c:pt idx="1073">
                  <c:v>44904</c:v>
                </c:pt>
                <c:pt idx="1074">
                  <c:v>44905</c:v>
                </c:pt>
                <c:pt idx="1075">
                  <c:v>44906</c:v>
                </c:pt>
                <c:pt idx="1076">
                  <c:v>44907</c:v>
                </c:pt>
                <c:pt idx="1077">
                  <c:v>44908</c:v>
                </c:pt>
                <c:pt idx="1078">
                  <c:v>44909</c:v>
                </c:pt>
                <c:pt idx="1079">
                  <c:v>44910</c:v>
                </c:pt>
                <c:pt idx="1080">
                  <c:v>44911</c:v>
                </c:pt>
                <c:pt idx="1081">
                  <c:v>44912</c:v>
                </c:pt>
                <c:pt idx="1082">
                  <c:v>44913</c:v>
                </c:pt>
                <c:pt idx="1083">
                  <c:v>44914</c:v>
                </c:pt>
                <c:pt idx="1084">
                  <c:v>44915</c:v>
                </c:pt>
                <c:pt idx="1085">
                  <c:v>44916</c:v>
                </c:pt>
                <c:pt idx="1086">
                  <c:v>44917</c:v>
                </c:pt>
                <c:pt idx="1087">
                  <c:v>44918</c:v>
                </c:pt>
                <c:pt idx="1088">
                  <c:v>44919</c:v>
                </c:pt>
                <c:pt idx="1089">
                  <c:v>44920</c:v>
                </c:pt>
                <c:pt idx="1090">
                  <c:v>44921</c:v>
                </c:pt>
                <c:pt idx="1091">
                  <c:v>44922</c:v>
                </c:pt>
                <c:pt idx="1092">
                  <c:v>44923</c:v>
                </c:pt>
                <c:pt idx="1093">
                  <c:v>44924</c:v>
                </c:pt>
                <c:pt idx="1094">
                  <c:v>44925</c:v>
                </c:pt>
                <c:pt idx="1095">
                  <c:v>44926</c:v>
                </c:pt>
                <c:pt idx="1096">
                  <c:v>44927</c:v>
                </c:pt>
                <c:pt idx="1097">
                  <c:v>44928</c:v>
                </c:pt>
                <c:pt idx="1098">
                  <c:v>44929</c:v>
                </c:pt>
                <c:pt idx="1099">
                  <c:v>44930</c:v>
                </c:pt>
                <c:pt idx="1100">
                  <c:v>44931</c:v>
                </c:pt>
                <c:pt idx="1101">
                  <c:v>44932</c:v>
                </c:pt>
                <c:pt idx="1102">
                  <c:v>44933</c:v>
                </c:pt>
                <c:pt idx="1103">
                  <c:v>44934</c:v>
                </c:pt>
                <c:pt idx="1104">
                  <c:v>44935</c:v>
                </c:pt>
                <c:pt idx="1105">
                  <c:v>44936</c:v>
                </c:pt>
                <c:pt idx="1106">
                  <c:v>44937</c:v>
                </c:pt>
                <c:pt idx="1107">
                  <c:v>44938</c:v>
                </c:pt>
                <c:pt idx="1108">
                  <c:v>44939</c:v>
                </c:pt>
                <c:pt idx="1109">
                  <c:v>44940</c:v>
                </c:pt>
                <c:pt idx="1110">
                  <c:v>44941</c:v>
                </c:pt>
                <c:pt idx="1111">
                  <c:v>44942</c:v>
                </c:pt>
                <c:pt idx="1112">
                  <c:v>44943</c:v>
                </c:pt>
                <c:pt idx="1113">
                  <c:v>44944</c:v>
                </c:pt>
                <c:pt idx="1114">
                  <c:v>44945</c:v>
                </c:pt>
                <c:pt idx="1115">
                  <c:v>44946</c:v>
                </c:pt>
                <c:pt idx="1116">
                  <c:v>44947</c:v>
                </c:pt>
                <c:pt idx="1117">
                  <c:v>44948</c:v>
                </c:pt>
                <c:pt idx="1118">
                  <c:v>44949</c:v>
                </c:pt>
                <c:pt idx="1119">
                  <c:v>44950</c:v>
                </c:pt>
                <c:pt idx="1120">
                  <c:v>44951</c:v>
                </c:pt>
                <c:pt idx="1121">
                  <c:v>44952</c:v>
                </c:pt>
                <c:pt idx="1122">
                  <c:v>44953</c:v>
                </c:pt>
                <c:pt idx="1123">
                  <c:v>44954</c:v>
                </c:pt>
                <c:pt idx="1124">
                  <c:v>44955</c:v>
                </c:pt>
                <c:pt idx="1125">
                  <c:v>44956</c:v>
                </c:pt>
                <c:pt idx="1126">
                  <c:v>44957</c:v>
                </c:pt>
                <c:pt idx="1127">
                  <c:v>44958</c:v>
                </c:pt>
                <c:pt idx="1128">
                  <c:v>44959</c:v>
                </c:pt>
                <c:pt idx="1129">
                  <c:v>44960</c:v>
                </c:pt>
                <c:pt idx="1130">
                  <c:v>44961</c:v>
                </c:pt>
                <c:pt idx="1131">
                  <c:v>44962</c:v>
                </c:pt>
                <c:pt idx="1132">
                  <c:v>44963</c:v>
                </c:pt>
                <c:pt idx="1133">
                  <c:v>44964</c:v>
                </c:pt>
                <c:pt idx="1134">
                  <c:v>44965</c:v>
                </c:pt>
                <c:pt idx="1135">
                  <c:v>44966</c:v>
                </c:pt>
                <c:pt idx="1136">
                  <c:v>44967</c:v>
                </c:pt>
                <c:pt idx="1137">
                  <c:v>44968</c:v>
                </c:pt>
                <c:pt idx="1138">
                  <c:v>44969</c:v>
                </c:pt>
                <c:pt idx="1139">
                  <c:v>44970</c:v>
                </c:pt>
                <c:pt idx="1140">
                  <c:v>44971</c:v>
                </c:pt>
                <c:pt idx="1141">
                  <c:v>44972</c:v>
                </c:pt>
                <c:pt idx="1142">
                  <c:v>44973</c:v>
                </c:pt>
                <c:pt idx="1143">
                  <c:v>44974</c:v>
                </c:pt>
                <c:pt idx="1144">
                  <c:v>44975</c:v>
                </c:pt>
                <c:pt idx="1145">
                  <c:v>44976</c:v>
                </c:pt>
                <c:pt idx="1146">
                  <c:v>44977</c:v>
                </c:pt>
                <c:pt idx="1147">
                  <c:v>44978</c:v>
                </c:pt>
                <c:pt idx="1148">
                  <c:v>44979</c:v>
                </c:pt>
                <c:pt idx="1149">
                  <c:v>44980</c:v>
                </c:pt>
                <c:pt idx="1150">
                  <c:v>44981</c:v>
                </c:pt>
                <c:pt idx="1151">
                  <c:v>44982</c:v>
                </c:pt>
                <c:pt idx="1152">
                  <c:v>44983</c:v>
                </c:pt>
                <c:pt idx="1153">
                  <c:v>44984</c:v>
                </c:pt>
                <c:pt idx="1154">
                  <c:v>44985</c:v>
                </c:pt>
                <c:pt idx="1155">
                  <c:v>44986</c:v>
                </c:pt>
                <c:pt idx="1156">
                  <c:v>44987</c:v>
                </c:pt>
                <c:pt idx="1157">
                  <c:v>44988</c:v>
                </c:pt>
                <c:pt idx="1158">
                  <c:v>44989</c:v>
                </c:pt>
                <c:pt idx="1159">
                  <c:v>44990</c:v>
                </c:pt>
                <c:pt idx="1160">
                  <c:v>44991</c:v>
                </c:pt>
                <c:pt idx="1161">
                  <c:v>44992</c:v>
                </c:pt>
                <c:pt idx="1162">
                  <c:v>44993</c:v>
                </c:pt>
                <c:pt idx="1163">
                  <c:v>44994</c:v>
                </c:pt>
                <c:pt idx="1164">
                  <c:v>44995</c:v>
                </c:pt>
                <c:pt idx="1165">
                  <c:v>44996</c:v>
                </c:pt>
                <c:pt idx="1166">
                  <c:v>44997</c:v>
                </c:pt>
                <c:pt idx="1167">
                  <c:v>44998</c:v>
                </c:pt>
                <c:pt idx="1168">
                  <c:v>44999</c:v>
                </c:pt>
                <c:pt idx="1169">
                  <c:v>45000</c:v>
                </c:pt>
                <c:pt idx="1170">
                  <c:v>45001</c:v>
                </c:pt>
                <c:pt idx="1171">
                  <c:v>45002</c:v>
                </c:pt>
                <c:pt idx="1172">
                  <c:v>45003</c:v>
                </c:pt>
                <c:pt idx="1173">
                  <c:v>45004</c:v>
                </c:pt>
                <c:pt idx="1174">
                  <c:v>45005</c:v>
                </c:pt>
                <c:pt idx="1175">
                  <c:v>45006</c:v>
                </c:pt>
                <c:pt idx="1176">
                  <c:v>45007</c:v>
                </c:pt>
                <c:pt idx="1177">
                  <c:v>45008</c:v>
                </c:pt>
                <c:pt idx="1178">
                  <c:v>45009</c:v>
                </c:pt>
                <c:pt idx="1179">
                  <c:v>45010</c:v>
                </c:pt>
                <c:pt idx="1180">
                  <c:v>45011</c:v>
                </c:pt>
                <c:pt idx="1181">
                  <c:v>45012</c:v>
                </c:pt>
                <c:pt idx="1182">
                  <c:v>45013</c:v>
                </c:pt>
                <c:pt idx="1183">
                  <c:v>45014</c:v>
                </c:pt>
                <c:pt idx="1184">
                  <c:v>45015</c:v>
                </c:pt>
                <c:pt idx="1185">
                  <c:v>45016</c:v>
                </c:pt>
                <c:pt idx="1186">
                  <c:v>45017</c:v>
                </c:pt>
                <c:pt idx="1187">
                  <c:v>45018</c:v>
                </c:pt>
                <c:pt idx="1188">
                  <c:v>45019</c:v>
                </c:pt>
                <c:pt idx="1189">
                  <c:v>45020</c:v>
                </c:pt>
                <c:pt idx="1190">
                  <c:v>45021</c:v>
                </c:pt>
                <c:pt idx="1191">
                  <c:v>45022</c:v>
                </c:pt>
                <c:pt idx="1192">
                  <c:v>45023</c:v>
                </c:pt>
                <c:pt idx="1193">
                  <c:v>45024</c:v>
                </c:pt>
                <c:pt idx="1194">
                  <c:v>45025</c:v>
                </c:pt>
                <c:pt idx="1195">
                  <c:v>45026</c:v>
                </c:pt>
                <c:pt idx="1196">
                  <c:v>45027</c:v>
                </c:pt>
                <c:pt idx="1197">
                  <c:v>45028</c:v>
                </c:pt>
                <c:pt idx="1198">
                  <c:v>45029</c:v>
                </c:pt>
                <c:pt idx="1199">
                  <c:v>45030</c:v>
                </c:pt>
                <c:pt idx="1200">
                  <c:v>45031</c:v>
                </c:pt>
                <c:pt idx="1201">
                  <c:v>45032</c:v>
                </c:pt>
                <c:pt idx="1202">
                  <c:v>45033</c:v>
                </c:pt>
                <c:pt idx="1203">
                  <c:v>45034</c:v>
                </c:pt>
                <c:pt idx="1204">
                  <c:v>45035</c:v>
                </c:pt>
                <c:pt idx="1205">
                  <c:v>45036</c:v>
                </c:pt>
                <c:pt idx="1206">
                  <c:v>45037</c:v>
                </c:pt>
                <c:pt idx="1207">
                  <c:v>45038</c:v>
                </c:pt>
                <c:pt idx="1208">
                  <c:v>45039</c:v>
                </c:pt>
                <c:pt idx="1209">
                  <c:v>45040</c:v>
                </c:pt>
                <c:pt idx="1210">
                  <c:v>45041</c:v>
                </c:pt>
                <c:pt idx="1211">
                  <c:v>45042</c:v>
                </c:pt>
                <c:pt idx="1212">
                  <c:v>45043</c:v>
                </c:pt>
                <c:pt idx="1213">
                  <c:v>45044</c:v>
                </c:pt>
                <c:pt idx="1214">
                  <c:v>45045</c:v>
                </c:pt>
                <c:pt idx="1215">
                  <c:v>45046</c:v>
                </c:pt>
                <c:pt idx="1216">
                  <c:v>45047</c:v>
                </c:pt>
                <c:pt idx="1217">
                  <c:v>45048</c:v>
                </c:pt>
                <c:pt idx="1218">
                  <c:v>45049</c:v>
                </c:pt>
                <c:pt idx="1219">
                  <c:v>45050</c:v>
                </c:pt>
                <c:pt idx="1220">
                  <c:v>45051</c:v>
                </c:pt>
                <c:pt idx="1221">
                  <c:v>45052</c:v>
                </c:pt>
                <c:pt idx="1222">
                  <c:v>45053</c:v>
                </c:pt>
                <c:pt idx="1223">
                  <c:v>45054</c:v>
                </c:pt>
                <c:pt idx="1224">
                  <c:v>45055</c:v>
                </c:pt>
                <c:pt idx="1225">
                  <c:v>45056</c:v>
                </c:pt>
                <c:pt idx="1226">
                  <c:v>45057</c:v>
                </c:pt>
                <c:pt idx="1227">
                  <c:v>45058</c:v>
                </c:pt>
                <c:pt idx="1228">
                  <c:v>45059</c:v>
                </c:pt>
                <c:pt idx="1229">
                  <c:v>45060</c:v>
                </c:pt>
                <c:pt idx="1230">
                  <c:v>45061</c:v>
                </c:pt>
                <c:pt idx="1231">
                  <c:v>45062</c:v>
                </c:pt>
                <c:pt idx="1232">
                  <c:v>45063</c:v>
                </c:pt>
                <c:pt idx="1233">
                  <c:v>45064</c:v>
                </c:pt>
                <c:pt idx="1234">
                  <c:v>45065</c:v>
                </c:pt>
                <c:pt idx="1235">
                  <c:v>45066</c:v>
                </c:pt>
                <c:pt idx="1236">
                  <c:v>45067</c:v>
                </c:pt>
                <c:pt idx="1237">
                  <c:v>45068</c:v>
                </c:pt>
                <c:pt idx="1238">
                  <c:v>45069</c:v>
                </c:pt>
                <c:pt idx="1239">
                  <c:v>45070</c:v>
                </c:pt>
                <c:pt idx="1240">
                  <c:v>45071</c:v>
                </c:pt>
                <c:pt idx="1241">
                  <c:v>45072</c:v>
                </c:pt>
                <c:pt idx="1242">
                  <c:v>45073</c:v>
                </c:pt>
                <c:pt idx="1243">
                  <c:v>45074</c:v>
                </c:pt>
                <c:pt idx="1244">
                  <c:v>45075</c:v>
                </c:pt>
                <c:pt idx="1245">
                  <c:v>45076</c:v>
                </c:pt>
                <c:pt idx="1246">
                  <c:v>45077</c:v>
                </c:pt>
                <c:pt idx="1247">
                  <c:v>45078</c:v>
                </c:pt>
                <c:pt idx="1248">
                  <c:v>45079</c:v>
                </c:pt>
                <c:pt idx="1249">
                  <c:v>45080</c:v>
                </c:pt>
                <c:pt idx="1250">
                  <c:v>45081</c:v>
                </c:pt>
                <c:pt idx="1251">
                  <c:v>45082</c:v>
                </c:pt>
                <c:pt idx="1252">
                  <c:v>45083</c:v>
                </c:pt>
                <c:pt idx="1253">
                  <c:v>45084</c:v>
                </c:pt>
                <c:pt idx="1254">
                  <c:v>45085</c:v>
                </c:pt>
                <c:pt idx="1255">
                  <c:v>45086</c:v>
                </c:pt>
                <c:pt idx="1256">
                  <c:v>45087</c:v>
                </c:pt>
                <c:pt idx="1257">
                  <c:v>45088</c:v>
                </c:pt>
                <c:pt idx="1258">
                  <c:v>45089</c:v>
                </c:pt>
                <c:pt idx="1259">
                  <c:v>45090</c:v>
                </c:pt>
                <c:pt idx="1260">
                  <c:v>45091</c:v>
                </c:pt>
                <c:pt idx="1261">
                  <c:v>45092</c:v>
                </c:pt>
                <c:pt idx="1262">
                  <c:v>45093</c:v>
                </c:pt>
                <c:pt idx="1263">
                  <c:v>45094</c:v>
                </c:pt>
                <c:pt idx="1264">
                  <c:v>45095</c:v>
                </c:pt>
                <c:pt idx="1265">
                  <c:v>45096</c:v>
                </c:pt>
                <c:pt idx="1266">
                  <c:v>45097</c:v>
                </c:pt>
                <c:pt idx="1267">
                  <c:v>45098</c:v>
                </c:pt>
                <c:pt idx="1268">
                  <c:v>45099</c:v>
                </c:pt>
                <c:pt idx="1269">
                  <c:v>45100</c:v>
                </c:pt>
                <c:pt idx="1270">
                  <c:v>45101</c:v>
                </c:pt>
                <c:pt idx="1271">
                  <c:v>45102</c:v>
                </c:pt>
                <c:pt idx="1272">
                  <c:v>45103</c:v>
                </c:pt>
                <c:pt idx="1273">
                  <c:v>45104</c:v>
                </c:pt>
                <c:pt idx="1274">
                  <c:v>45105</c:v>
                </c:pt>
                <c:pt idx="1275">
                  <c:v>45106</c:v>
                </c:pt>
                <c:pt idx="1276">
                  <c:v>45107</c:v>
                </c:pt>
                <c:pt idx="1277">
                  <c:v>45108</c:v>
                </c:pt>
                <c:pt idx="1278">
                  <c:v>45109</c:v>
                </c:pt>
                <c:pt idx="1279">
                  <c:v>45110</c:v>
                </c:pt>
                <c:pt idx="1280">
                  <c:v>45111</c:v>
                </c:pt>
                <c:pt idx="1281">
                  <c:v>45112</c:v>
                </c:pt>
                <c:pt idx="1282">
                  <c:v>45113</c:v>
                </c:pt>
                <c:pt idx="1283">
                  <c:v>45114</c:v>
                </c:pt>
                <c:pt idx="1284">
                  <c:v>45115</c:v>
                </c:pt>
                <c:pt idx="1285">
                  <c:v>45116</c:v>
                </c:pt>
                <c:pt idx="1286">
                  <c:v>45117</c:v>
                </c:pt>
                <c:pt idx="1287">
                  <c:v>45118</c:v>
                </c:pt>
                <c:pt idx="1288">
                  <c:v>45119</c:v>
                </c:pt>
                <c:pt idx="1289">
                  <c:v>45120</c:v>
                </c:pt>
                <c:pt idx="1290">
                  <c:v>45121</c:v>
                </c:pt>
                <c:pt idx="1291">
                  <c:v>45122</c:v>
                </c:pt>
                <c:pt idx="1292">
                  <c:v>45123</c:v>
                </c:pt>
                <c:pt idx="1293">
                  <c:v>45124</c:v>
                </c:pt>
                <c:pt idx="1294">
                  <c:v>45125</c:v>
                </c:pt>
                <c:pt idx="1295">
                  <c:v>45126</c:v>
                </c:pt>
                <c:pt idx="1296">
                  <c:v>45127</c:v>
                </c:pt>
                <c:pt idx="1297">
                  <c:v>45128</c:v>
                </c:pt>
                <c:pt idx="1298">
                  <c:v>45129</c:v>
                </c:pt>
                <c:pt idx="1299">
                  <c:v>45130</c:v>
                </c:pt>
                <c:pt idx="1300">
                  <c:v>45131</c:v>
                </c:pt>
                <c:pt idx="1301">
                  <c:v>45132</c:v>
                </c:pt>
                <c:pt idx="1302">
                  <c:v>45133</c:v>
                </c:pt>
                <c:pt idx="1303">
                  <c:v>45134</c:v>
                </c:pt>
                <c:pt idx="1304">
                  <c:v>45135</c:v>
                </c:pt>
                <c:pt idx="1305">
                  <c:v>45136</c:v>
                </c:pt>
                <c:pt idx="1306">
                  <c:v>45137</c:v>
                </c:pt>
                <c:pt idx="1307">
                  <c:v>45138</c:v>
                </c:pt>
                <c:pt idx="1308">
                  <c:v>45139</c:v>
                </c:pt>
                <c:pt idx="1309">
                  <c:v>45140</c:v>
                </c:pt>
                <c:pt idx="1310">
                  <c:v>45141</c:v>
                </c:pt>
                <c:pt idx="1311">
                  <c:v>45142</c:v>
                </c:pt>
                <c:pt idx="1312">
                  <c:v>45143</c:v>
                </c:pt>
                <c:pt idx="1313">
                  <c:v>45144</c:v>
                </c:pt>
                <c:pt idx="1314">
                  <c:v>45145</c:v>
                </c:pt>
                <c:pt idx="1315">
                  <c:v>45146</c:v>
                </c:pt>
                <c:pt idx="1316">
                  <c:v>45147</c:v>
                </c:pt>
                <c:pt idx="1317">
                  <c:v>45148</c:v>
                </c:pt>
                <c:pt idx="1318">
                  <c:v>45149</c:v>
                </c:pt>
                <c:pt idx="1319">
                  <c:v>45150</c:v>
                </c:pt>
                <c:pt idx="1320">
                  <c:v>45151</c:v>
                </c:pt>
                <c:pt idx="1321">
                  <c:v>45152</c:v>
                </c:pt>
                <c:pt idx="1322">
                  <c:v>45153</c:v>
                </c:pt>
                <c:pt idx="1323">
                  <c:v>45154</c:v>
                </c:pt>
                <c:pt idx="1324">
                  <c:v>45155</c:v>
                </c:pt>
                <c:pt idx="1325">
                  <c:v>45156</c:v>
                </c:pt>
                <c:pt idx="1326">
                  <c:v>45157</c:v>
                </c:pt>
                <c:pt idx="1327">
                  <c:v>45158</c:v>
                </c:pt>
                <c:pt idx="1328">
                  <c:v>45159</c:v>
                </c:pt>
                <c:pt idx="1329">
                  <c:v>45160</c:v>
                </c:pt>
                <c:pt idx="1330">
                  <c:v>45161</c:v>
                </c:pt>
                <c:pt idx="1331">
                  <c:v>45162</c:v>
                </c:pt>
                <c:pt idx="1332">
                  <c:v>45163</c:v>
                </c:pt>
                <c:pt idx="1333">
                  <c:v>45164</c:v>
                </c:pt>
                <c:pt idx="1334">
                  <c:v>45165</c:v>
                </c:pt>
                <c:pt idx="1335">
                  <c:v>45166</c:v>
                </c:pt>
                <c:pt idx="1336">
                  <c:v>45167</c:v>
                </c:pt>
                <c:pt idx="1337">
                  <c:v>45168</c:v>
                </c:pt>
                <c:pt idx="1338">
                  <c:v>45169</c:v>
                </c:pt>
                <c:pt idx="1339">
                  <c:v>45170</c:v>
                </c:pt>
                <c:pt idx="1340">
                  <c:v>45171</c:v>
                </c:pt>
                <c:pt idx="1341">
                  <c:v>45172</c:v>
                </c:pt>
                <c:pt idx="1342">
                  <c:v>45173</c:v>
                </c:pt>
                <c:pt idx="1343">
                  <c:v>45174</c:v>
                </c:pt>
                <c:pt idx="1344">
                  <c:v>45175</c:v>
                </c:pt>
                <c:pt idx="1345">
                  <c:v>45176</c:v>
                </c:pt>
                <c:pt idx="1346">
                  <c:v>45177</c:v>
                </c:pt>
                <c:pt idx="1347">
                  <c:v>45178</c:v>
                </c:pt>
                <c:pt idx="1348">
                  <c:v>45179</c:v>
                </c:pt>
                <c:pt idx="1349">
                  <c:v>45180</c:v>
                </c:pt>
                <c:pt idx="1350">
                  <c:v>45181</c:v>
                </c:pt>
                <c:pt idx="1351">
                  <c:v>45182</c:v>
                </c:pt>
                <c:pt idx="1352">
                  <c:v>45183</c:v>
                </c:pt>
                <c:pt idx="1353">
                  <c:v>45184</c:v>
                </c:pt>
                <c:pt idx="1354">
                  <c:v>45185</c:v>
                </c:pt>
                <c:pt idx="1355">
                  <c:v>45186</c:v>
                </c:pt>
                <c:pt idx="1356">
                  <c:v>45187</c:v>
                </c:pt>
                <c:pt idx="1357">
                  <c:v>45188</c:v>
                </c:pt>
                <c:pt idx="1358">
                  <c:v>45189</c:v>
                </c:pt>
                <c:pt idx="1359">
                  <c:v>45190</c:v>
                </c:pt>
                <c:pt idx="1360">
                  <c:v>45191</c:v>
                </c:pt>
                <c:pt idx="1361">
                  <c:v>45192</c:v>
                </c:pt>
                <c:pt idx="1362">
                  <c:v>45193</c:v>
                </c:pt>
                <c:pt idx="1363">
                  <c:v>45194</c:v>
                </c:pt>
                <c:pt idx="1364">
                  <c:v>45195</c:v>
                </c:pt>
                <c:pt idx="1365">
                  <c:v>45196</c:v>
                </c:pt>
                <c:pt idx="1366">
                  <c:v>45197</c:v>
                </c:pt>
                <c:pt idx="1367">
                  <c:v>45198</c:v>
                </c:pt>
                <c:pt idx="1368">
                  <c:v>45199</c:v>
                </c:pt>
                <c:pt idx="1369">
                  <c:v>45200</c:v>
                </c:pt>
                <c:pt idx="1370">
                  <c:v>45201</c:v>
                </c:pt>
                <c:pt idx="1371">
                  <c:v>45202</c:v>
                </c:pt>
                <c:pt idx="1372">
                  <c:v>45203</c:v>
                </c:pt>
                <c:pt idx="1373">
                  <c:v>45204</c:v>
                </c:pt>
                <c:pt idx="1374">
                  <c:v>45205</c:v>
                </c:pt>
                <c:pt idx="1375">
                  <c:v>45206</c:v>
                </c:pt>
                <c:pt idx="1376">
                  <c:v>45207</c:v>
                </c:pt>
                <c:pt idx="1377">
                  <c:v>45208</c:v>
                </c:pt>
                <c:pt idx="1378">
                  <c:v>45209</c:v>
                </c:pt>
                <c:pt idx="1379">
                  <c:v>45210</c:v>
                </c:pt>
                <c:pt idx="1380">
                  <c:v>45211</c:v>
                </c:pt>
                <c:pt idx="1381">
                  <c:v>45212</c:v>
                </c:pt>
                <c:pt idx="1382">
                  <c:v>45213</c:v>
                </c:pt>
                <c:pt idx="1383">
                  <c:v>45214</c:v>
                </c:pt>
                <c:pt idx="1384">
                  <c:v>45215</c:v>
                </c:pt>
                <c:pt idx="1385">
                  <c:v>45216</c:v>
                </c:pt>
                <c:pt idx="1386">
                  <c:v>45217</c:v>
                </c:pt>
                <c:pt idx="1387">
                  <c:v>45218</c:v>
                </c:pt>
                <c:pt idx="1388">
                  <c:v>45219</c:v>
                </c:pt>
                <c:pt idx="1389">
                  <c:v>45220</c:v>
                </c:pt>
                <c:pt idx="1390">
                  <c:v>45221</c:v>
                </c:pt>
                <c:pt idx="1391">
                  <c:v>45222</c:v>
                </c:pt>
                <c:pt idx="1392">
                  <c:v>45223</c:v>
                </c:pt>
                <c:pt idx="1393">
                  <c:v>45224</c:v>
                </c:pt>
                <c:pt idx="1394">
                  <c:v>45225</c:v>
                </c:pt>
                <c:pt idx="1395">
                  <c:v>45226</c:v>
                </c:pt>
                <c:pt idx="1396">
                  <c:v>45227</c:v>
                </c:pt>
                <c:pt idx="1397">
                  <c:v>45228</c:v>
                </c:pt>
                <c:pt idx="1398">
                  <c:v>45229</c:v>
                </c:pt>
                <c:pt idx="1399">
                  <c:v>45230</c:v>
                </c:pt>
                <c:pt idx="1400">
                  <c:v>45231</c:v>
                </c:pt>
                <c:pt idx="1401">
                  <c:v>45232</c:v>
                </c:pt>
                <c:pt idx="1402">
                  <c:v>45233</c:v>
                </c:pt>
                <c:pt idx="1403">
                  <c:v>45234</c:v>
                </c:pt>
                <c:pt idx="1404">
                  <c:v>45235</c:v>
                </c:pt>
                <c:pt idx="1405">
                  <c:v>45236</c:v>
                </c:pt>
                <c:pt idx="1406">
                  <c:v>45237</c:v>
                </c:pt>
                <c:pt idx="1407">
                  <c:v>45238</c:v>
                </c:pt>
                <c:pt idx="1408">
                  <c:v>45239</c:v>
                </c:pt>
                <c:pt idx="1409">
                  <c:v>45240</c:v>
                </c:pt>
                <c:pt idx="1410">
                  <c:v>45241</c:v>
                </c:pt>
                <c:pt idx="1411">
                  <c:v>45242</c:v>
                </c:pt>
                <c:pt idx="1412">
                  <c:v>45243</c:v>
                </c:pt>
                <c:pt idx="1413">
                  <c:v>45244</c:v>
                </c:pt>
                <c:pt idx="1414">
                  <c:v>45245</c:v>
                </c:pt>
                <c:pt idx="1415">
                  <c:v>45246</c:v>
                </c:pt>
                <c:pt idx="1416">
                  <c:v>45247</c:v>
                </c:pt>
                <c:pt idx="1417">
                  <c:v>45248</c:v>
                </c:pt>
                <c:pt idx="1418">
                  <c:v>45249</c:v>
                </c:pt>
                <c:pt idx="1419">
                  <c:v>45250</c:v>
                </c:pt>
                <c:pt idx="1420">
                  <c:v>45251</c:v>
                </c:pt>
                <c:pt idx="1421">
                  <c:v>45252</c:v>
                </c:pt>
                <c:pt idx="1422">
                  <c:v>45253</c:v>
                </c:pt>
                <c:pt idx="1423">
                  <c:v>45254</c:v>
                </c:pt>
                <c:pt idx="1424">
                  <c:v>45255</c:v>
                </c:pt>
                <c:pt idx="1425">
                  <c:v>45256</c:v>
                </c:pt>
                <c:pt idx="1426">
                  <c:v>45257</c:v>
                </c:pt>
                <c:pt idx="1427">
                  <c:v>45258</c:v>
                </c:pt>
                <c:pt idx="1428">
                  <c:v>45259</c:v>
                </c:pt>
                <c:pt idx="1429">
                  <c:v>45260</c:v>
                </c:pt>
                <c:pt idx="1430">
                  <c:v>45261</c:v>
                </c:pt>
                <c:pt idx="1431">
                  <c:v>45262</c:v>
                </c:pt>
                <c:pt idx="1432">
                  <c:v>45263</c:v>
                </c:pt>
                <c:pt idx="1433">
                  <c:v>45264</c:v>
                </c:pt>
                <c:pt idx="1434">
                  <c:v>45265</c:v>
                </c:pt>
                <c:pt idx="1435">
                  <c:v>45266</c:v>
                </c:pt>
                <c:pt idx="1436">
                  <c:v>45267</c:v>
                </c:pt>
                <c:pt idx="1437">
                  <c:v>45268</c:v>
                </c:pt>
                <c:pt idx="1438">
                  <c:v>45269</c:v>
                </c:pt>
                <c:pt idx="1439">
                  <c:v>45270</c:v>
                </c:pt>
                <c:pt idx="1440">
                  <c:v>45271</c:v>
                </c:pt>
                <c:pt idx="1441">
                  <c:v>45272</c:v>
                </c:pt>
                <c:pt idx="1442">
                  <c:v>45273</c:v>
                </c:pt>
                <c:pt idx="1443">
                  <c:v>45274</c:v>
                </c:pt>
                <c:pt idx="1444">
                  <c:v>45275</c:v>
                </c:pt>
                <c:pt idx="1445">
                  <c:v>45276</c:v>
                </c:pt>
                <c:pt idx="1446">
                  <c:v>45277</c:v>
                </c:pt>
                <c:pt idx="1447">
                  <c:v>45278</c:v>
                </c:pt>
                <c:pt idx="1448">
                  <c:v>45279</c:v>
                </c:pt>
                <c:pt idx="1449">
                  <c:v>45280</c:v>
                </c:pt>
                <c:pt idx="1450">
                  <c:v>45281</c:v>
                </c:pt>
                <c:pt idx="1451">
                  <c:v>45282</c:v>
                </c:pt>
                <c:pt idx="1452">
                  <c:v>45283</c:v>
                </c:pt>
                <c:pt idx="1453">
                  <c:v>45284</c:v>
                </c:pt>
                <c:pt idx="1454">
                  <c:v>45285</c:v>
                </c:pt>
                <c:pt idx="1455">
                  <c:v>45286</c:v>
                </c:pt>
                <c:pt idx="1456">
                  <c:v>45287</c:v>
                </c:pt>
                <c:pt idx="1457">
                  <c:v>45288</c:v>
                </c:pt>
                <c:pt idx="1458">
                  <c:v>45289</c:v>
                </c:pt>
                <c:pt idx="1459">
                  <c:v>45290</c:v>
                </c:pt>
                <c:pt idx="1460">
                  <c:v>45291</c:v>
                </c:pt>
                <c:pt idx="1461">
                  <c:v>45292</c:v>
                </c:pt>
                <c:pt idx="1462">
                  <c:v>45293</c:v>
                </c:pt>
                <c:pt idx="1463">
                  <c:v>45294</c:v>
                </c:pt>
                <c:pt idx="1464">
                  <c:v>45295</c:v>
                </c:pt>
                <c:pt idx="1465">
                  <c:v>45296</c:v>
                </c:pt>
                <c:pt idx="1466">
                  <c:v>45297</c:v>
                </c:pt>
                <c:pt idx="1467">
                  <c:v>45298</c:v>
                </c:pt>
                <c:pt idx="1468">
                  <c:v>45299</c:v>
                </c:pt>
                <c:pt idx="1469">
                  <c:v>45300</c:v>
                </c:pt>
                <c:pt idx="1470">
                  <c:v>45301</c:v>
                </c:pt>
                <c:pt idx="1471">
                  <c:v>45302</c:v>
                </c:pt>
                <c:pt idx="1472">
                  <c:v>45303</c:v>
                </c:pt>
                <c:pt idx="1473">
                  <c:v>45304</c:v>
                </c:pt>
                <c:pt idx="1474">
                  <c:v>45305</c:v>
                </c:pt>
                <c:pt idx="1475">
                  <c:v>45306</c:v>
                </c:pt>
                <c:pt idx="1476">
                  <c:v>45307</c:v>
                </c:pt>
                <c:pt idx="1477">
                  <c:v>45308</c:v>
                </c:pt>
                <c:pt idx="1478">
                  <c:v>45309</c:v>
                </c:pt>
                <c:pt idx="1479">
                  <c:v>45310</c:v>
                </c:pt>
                <c:pt idx="1480">
                  <c:v>45311</c:v>
                </c:pt>
                <c:pt idx="1481">
                  <c:v>45312</c:v>
                </c:pt>
                <c:pt idx="1482">
                  <c:v>45313</c:v>
                </c:pt>
                <c:pt idx="1483">
                  <c:v>45314</c:v>
                </c:pt>
                <c:pt idx="1484">
                  <c:v>45315</c:v>
                </c:pt>
                <c:pt idx="1485">
                  <c:v>45316</c:v>
                </c:pt>
                <c:pt idx="1486">
                  <c:v>45317</c:v>
                </c:pt>
                <c:pt idx="1487">
                  <c:v>45318</c:v>
                </c:pt>
                <c:pt idx="1488">
                  <c:v>45319</c:v>
                </c:pt>
                <c:pt idx="1489">
                  <c:v>45320</c:v>
                </c:pt>
                <c:pt idx="1490">
                  <c:v>45321</c:v>
                </c:pt>
                <c:pt idx="1491">
                  <c:v>45322</c:v>
                </c:pt>
                <c:pt idx="1492">
                  <c:v>45323</c:v>
                </c:pt>
                <c:pt idx="1493">
                  <c:v>45324</c:v>
                </c:pt>
                <c:pt idx="1494">
                  <c:v>45325</c:v>
                </c:pt>
                <c:pt idx="1495">
                  <c:v>45326</c:v>
                </c:pt>
                <c:pt idx="1496">
                  <c:v>45327</c:v>
                </c:pt>
                <c:pt idx="1497">
                  <c:v>45328</c:v>
                </c:pt>
                <c:pt idx="1498">
                  <c:v>45329</c:v>
                </c:pt>
                <c:pt idx="1499">
                  <c:v>45330</c:v>
                </c:pt>
                <c:pt idx="1500">
                  <c:v>45331</c:v>
                </c:pt>
                <c:pt idx="1501">
                  <c:v>45332</c:v>
                </c:pt>
                <c:pt idx="1502">
                  <c:v>45333</c:v>
                </c:pt>
                <c:pt idx="1503">
                  <c:v>45334</c:v>
                </c:pt>
                <c:pt idx="1504">
                  <c:v>45335</c:v>
                </c:pt>
                <c:pt idx="1505">
                  <c:v>45336</c:v>
                </c:pt>
                <c:pt idx="1506">
                  <c:v>45337</c:v>
                </c:pt>
                <c:pt idx="1507">
                  <c:v>45338</c:v>
                </c:pt>
                <c:pt idx="1508">
                  <c:v>45339</c:v>
                </c:pt>
                <c:pt idx="1509">
                  <c:v>45340</c:v>
                </c:pt>
                <c:pt idx="1510">
                  <c:v>45341</c:v>
                </c:pt>
                <c:pt idx="1511">
                  <c:v>45342</c:v>
                </c:pt>
                <c:pt idx="1512">
                  <c:v>45343</c:v>
                </c:pt>
                <c:pt idx="1513">
                  <c:v>45344</c:v>
                </c:pt>
                <c:pt idx="1514">
                  <c:v>45345</c:v>
                </c:pt>
                <c:pt idx="1515">
                  <c:v>45346</c:v>
                </c:pt>
                <c:pt idx="1516">
                  <c:v>45347</c:v>
                </c:pt>
                <c:pt idx="1517">
                  <c:v>45348</c:v>
                </c:pt>
                <c:pt idx="1518">
                  <c:v>45349</c:v>
                </c:pt>
                <c:pt idx="1519">
                  <c:v>45350</c:v>
                </c:pt>
                <c:pt idx="1520">
                  <c:v>45351</c:v>
                </c:pt>
                <c:pt idx="1521">
                  <c:v>45352</c:v>
                </c:pt>
                <c:pt idx="1522">
                  <c:v>45353</c:v>
                </c:pt>
                <c:pt idx="1523">
                  <c:v>45354</c:v>
                </c:pt>
                <c:pt idx="1524">
                  <c:v>45355</c:v>
                </c:pt>
                <c:pt idx="1525">
                  <c:v>45356</c:v>
                </c:pt>
                <c:pt idx="1526">
                  <c:v>45357</c:v>
                </c:pt>
                <c:pt idx="1527">
                  <c:v>45358</c:v>
                </c:pt>
                <c:pt idx="1528">
                  <c:v>45359</c:v>
                </c:pt>
                <c:pt idx="1529">
                  <c:v>45360</c:v>
                </c:pt>
                <c:pt idx="1530">
                  <c:v>45361</c:v>
                </c:pt>
                <c:pt idx="1531">
                  <c:v>45362</c:v>
                </c:pt>
                <c:pt idx="1532">
                  <c:v>45363</c:v>
                </c:pt>
                <c:pt idx="1533">
                  <c:v>45364</c:v>
                </c:pt>
                <c:pt idx="1534">
                  <c:v>45365</c:v>
                </c:pt>
                <c:pt idx="1535">
                  <c:v>45366</c:v>
                </c:pt>
                <c:pt idx="1536">
                  <c:v>45367</c:v>
                </c:pt>
                <c:pt idx="1537">
                  <c:v>45368</c:v>
                </c:pt>
                <c:pt idx="1538">
                  <c:v>45369</c:v>
                </c:pt>
                <c:pt idx="1539">
                  <c:v>45370</c:v>
                </c:pt>
                <c:pt idx="1540">
                  <c:v>45371</c:v>
                </c:pt>
                <c:pt idx="1541">
                  <c:v>45372</c:v>
                </c:pt>
                <c:pt idx="1542">
                  <c:v>45373</c:v>
                </c:pt>
                <c:pt idx="1543">
                  <c:v>45374</c:v>
                </c:pt>
                <c:pt idx="1544">
                  <c:v>45375</c:v>
                </c:pt>
                <c:pt idx="1545">
                  <c:v>45376</c:v>
                </c:pt>
                <c:pt idx="1546">
                  <c:v>45377</c:v>
                </c:pt>
                <c:pt idx="1547">
                  <c:v>45378</c:v>
                </c:pt>
                <c:pt idx="1548">
                  <c:v>45379</c:v>
                </c:pt>
                <c:pt idx="1549">
                  <c:v>45380</c:v>
                </c:pt>
                <c:pt idx="1550">
                  <c:v>45381</c:v>
                </c:pt>
                <c:pt idx="1551">
                  <c:v>45382</c:v>
                </c:pt>
                <c:pt idx="1552">
                  <c:v>45383</c:v>
                </c:pt>
                <c:pt idx="1553">
                  <c:v>45384</c:v>
                </c:pt>
                <c:pt idx="1554">
                  <c:v>45385</c:v>
                </c:pt>
                <c:pt idx="1555">
                  <c:v>45386</c:v>
                </c:pt>
                <c:pt idx="1556">
                  <c:v>45387</c:v>
                </c:pt>
                <c:pt idx="1557">
                  <c:v>45388</c:v>
                </c:pt>
                <c:pt idx="1558">
                  <c:v>45389</c:v>
                </c:pt>
                <c:pt idx="1559">
                  <c:v>45390</c:v>
                </c:pt>
                <c:pt idx="1560">
                  <c:v>45391</c:v>
                </c:pt>
                <c:pt idx="1561">
                  <c:v>45392</c:v>
                </c:pt>
                <c:pt idx="1562">
                  <c:v>45393</c:v>
                </c:pt>
                <c:pt idx="1563">
                  <c:v>45394</c:v>
                </c:pt>
                <c:pt idx="1564">
                  <c:v>45395</c:v>
                </c:pt>
                <c:pt idx="1565">
                  <c:v>45396</c:v>
                </c:pt>
                <c:pt idx="1566">
                  <c:v>45397</c:v>
                </c:pt>
                <c:pt idx="1567">
                  <c:v>45398</c:v>
                </c:pt>
                <c:pt idx="1568">
                  <c:v>45399</c:v>
                </c:pt>
                <c:pt idx="1569">
                  <c:v>45400</c:v>
                </c:pt>
                <c:pt idx="1570">
                  <c:v>45401</c:v>
                </c:pt>
                <c:pt idx="1571">
                  <c:v>45402</c:v>
                </c:pt>
                <c:pt idx="1572">
                  <c:v>45403</c:v>
                </c:pt>
                <c:pt idx="1573">
                  <c:v>45404</c:v>
                </c:pt>
                <c:pt idx="1574">
                  <c:v>45405</c:v>
                </c:pt>
                <c:pt idx="1575">
                  <c:v>45406</c:v>
                </c:pt>
                <c:pt idx="1576">
                  <c:v>45407</c:v>
                </c:pt>
                <c:pt idx="1577">
                  <c:v>45408</c:v>
                </c:pt>
                <c:pt idx="1578">
                  <c:v>45409</c:v>
                </c:pt>
                <c:pt idx="1579">
                  <c:v>45410</c:v>
                </c:pt>
                <c:pt idx="1580">
                  <c:v>45411</c:v>
                </c:pt>
                <c:pt idx="1581">
                  <c:v>45412</c:v>
                </c:pt>
                <c:pt idx="1582">
                  <c:v>45413</c:v>
                </c:pt>
                <c:pt idx="1583">
                  <c:v>45414</c:v>
                </c:pt>
                <c:pt idx="1584">
                  <c:v>45415</c:v>
                </c:pt>
                <c:pt idx="1585">
                  <c:v>45416</c:v>
                </c:pt>
                <c:pt idx="1586">
                  <c:v>45417</c:v>
                </c:pt>
                <c:pt idx="1587">
                  <c:v>45418</c:v>
                </c:pt>
                <c:pt idx="1588">
                  <c:v>45419</c:v>
                </c:pt>
                <c:pt idx="1589">
                  <c:v>45420</c:v>
                </c:pt>
                <c:pt idx="1590">
                  <c:v>45421</c:v>
                </c:pt>
                <c:pt idx="1591">
                  <c:v>45422</c:v>
                </c:pt>
                <c:pt idx="1592">
                  <c:v>45423</c:v>
                </c:pt>
                <c:pt idx="1593">
                  <c:v>45424</c:v>
                </c:pt>
                <c:pt idx="1594">
                  <c:v>45425</c:v>
                </c:pt>
                <c:pt idx="1595">
                  <c:v>45426</c:v>
                </c:pt>
                <c:pt idx="1596">
                  <c:v>45427</c:v>
                </c:pt>
                <c:pt idx="1597">
                  <c:v>45428</c:v>
                </c:pt>
                <c:pt idx="1598">
                  <c:v>45429</c:v>
                </c:pt>
                <c:pt idx="1599">
                  <c:v>45430</c:v>
                </c:pt>
                <c:pt idx="1600">
                  <c:v>45431</c:v>
                </c:pt>
                <c:pt idx="1601">
                  <c:v>45432</c:v>
                </c:pt>
                <c:pt idx="1602">
                  <c:v>45433</c:v>
                </c:pt>
                <c:pt idx="1603">
                  <c:v>45434</c:v>
                </c:pt>
                <c:pt idx="1604">
                  <c:v>45435</c:v>
                </c:pt>
                <c:pt idx="1605">
                  <c:v>45436</c:v>
                </c:pt>
                <c:pt idx="1606">
                  <c:v>45437</c:v>
                </c:pt>
                <c:pt idx="1607">
                  <c:v>45438</c:v>
                </c:pt>
                <c:pt idx="1608">
                  <c:v>45439</c:v>
                </c:pt>
                <c:pt idx="1609">
                  <c:v>45440</c:v>
                </c:pt>
                <c:pt idx="1610">
                  <c:v>45441</c:v>
                </c:pt>
                <c:pt idx="1611">
                  <c:v>45442</c:v>
                </c:pt>
                <c:pt idx="1612">
                  <c:v>45443</c:v>
                </c:pt>
                <c:pt idx="1613">
                  <c:v>45444</c:v>
                </c:pt>
                <c:pt idx="1614">
                  <c:v>45445</c:v>
                </c:pt>
                <c:pt idx="1615">
                  <c:v>45446</c:v>
                </c:pt>
                <c:pt idx="1616">
                  <c:v>45447</c:v>
                </c:pt>
              </c:numCache>
            </c:numRef>
          </c:cat>
          <c:val>
            <c:numRef>
              <c:f>D.YieldCurve!$F$19036:$F$20652</c:f>
              <c:numCache>
                <c:formatCode>0</c:formatCode>
                <c:ptCount val="1617"/>
                <c:pt idx="1">
                  <c:v>1.8799999952316284</c:v>
                </c:pt>
                <c:pt idx="2">
                  <c:v>1.7999999523162842</c:v>
                </c:pt>
                <c:pt idx="5">
                  <c:v>1.809999942779541</c:v>
                </c:pt>
                <c:pt idx="6">
                  <c:v>1.8300000429153442</c:v>
                </c:pt>
                <c:pt idx="7">
                  <c:v>1.8700000047683716</c:v>
                </c:pt>
                <c:pt idx="8">
                  <c:v>1.8500000238418579</c:v>
                </c:pt>
                <c:pt idx="9">
                  <c:v>1.8300000429153442</c:v>
                </c:pt>
                <c:pt idx="12">
                  <c:v>1.8500000238418579</c:v>
                </c:pt>
                <c:pt idx="13">
                  <c:v>1.8200000524520874</c:v>
                </c:pt>
                <c:pt idx="14">
                  <c:v>1.7899999618530273</c:v>
                </c:pt>
                <c:pt idx="15">
                  <c:v>1.809999942779541</c:v>
                </c:pt>
                <c:pt idx="16">
                  <c:v>1.8400000333786011</c:v>
                </c:pt>
                <c:pt idx="20">
                  <c:v>1.7799999713897705</c:v>
                </c:pt>
                <c:pt idx="21">
                  <c:v>1.7699999809265137</c:v>
                </c:pt>
                <c:pt idx="22">
                  <c:v>1.7400000095367432</c:v>
                </c:pt>
                <c:pt idx="23">
                  <c:v>1.7000000476837158</c:v>
                </c:pt>
                <c:pt idx="26">
                  <c:v>1.6100000143051147</c:v>
                </c:pt>
                <c:pt idx="27">
                  <c:v>1.6499999761581421</c:v>
                </c:pt>
                <c:pt idx="28">
                  <c:v>1.6000000238418579</c:v>
                </c:pt>
                <c:pt idx="29">
                  <c:v>1.5700000524520874</c:v>
                </c:pt>
                <c:pt idx="30">
                  <c:v>1.5099999904632568</c:v>
                </c:pt>
                <c:pt idx="33">
                  <c:v>1.5399999618530273</c:v>
                </c:pt>
                <c:pt idx="34">
                  <c:v>1.6100000143051147</c:v>
                </c:pt>
                <c:pt idx="35">
                  <c:v>1.6599999666213989</c:v>
                </c:pt>
                <c:pt idx="36">
                  <c:v>1.6499999761581421</c:v>
                </c:pt>
                <c:pt idx="37">
                  <c:v>1.5900000333786011</c:v>
                </c:pt>
                <c:pt idx="40">
                  <c:v>1.559999942779541</c:v>
                </c:pt>
                <c:pt idx="41">
                  <c:v>1.5900000333786011</c:v>
                </c:pt>
                <c:pt idx="42">
                  <c:v>1.6200000047683716</c:v>
                </c:pt>
                <c:pt idx="43">
                  <c:v>1.6100000143051147</c:v>
                </c:pt>
                <c:pt idx="44">
                  <c:v>1.5900000333786011</c:v>
                </c:pt>
                <c:pt idx="48">
                  <c:v>1.5499999523162842</c:v>
                </c:pt>
                <c:pt idx="49">
                  <c:v>1.559999942779541</c:v>
                </c:pt>
                <c:pt idx="50">
                  <c:v>1.5199999809265137</c:v>
                </c:pt>
                <c:pt idx="51">
                  <c:v>1.4600000381469727</c:v>
                </c:pt>
                <c:pt idx="54">
                  <c:v>1.3799999952316284</c:v>
                </c:pt>
                <c:pt idx="55">
                  <c:v>1.3300000429153442</c:v>
                </c:pt>
                <c:pt idx="56">
                  <c:v>1.3300000429153442</c:v>
                </c:pt>
                <c:pt idx="57">
                  <c:v>1.2999999523162842</c:v>
                </c:pt>
                <c:pt idx="58">
                  <c:v>1.1299999952316284</c:v>
                </c:pt>
                <c:pt idx="61">
                  <c:v>1.1000000238418579</c:v>
                </c:pt>
                <c:pt idx="62">
                  <c:v>1.0199999809265137</c:v>
                </c:pt>
                <c:pt idx="63">
                  <c:v>1.0199999809265137</c:v>
                </c:pt>
                <c:pt idx="64">
                  <c:v>0.92000001668930054</c:v>
                </c:pt>
                <c:pt idx="65">
                  <c:v>0.74000000953674316</c:v>
                </c:pt>
                <c:pt idx="68">
                  <c:v>0.54000002145767212</c:v>
                </c:pt>
                <c:pt idx="69">
                  <c:v>0.75999999046325684</c:v>
                </c:pt>
                <c:pt idx="70">
                  <c:v>0.81999999284744263</c:v>
                </c:pt>
                <c:pt idx="71">
                  <c:v>0.87999999523162842</c:v>
                </c:pt>
                <c:pt idx="72">
                  <c:v>0.93999999761581421</c:v>
                </c:pt>
                <c:pt idx="75">
                  <c:v>0.73000001907348633</c:v>
                </c:pt>
                <c:pt idx="76">
                  <c:v>1.0199999809265137</c:v>
                </c:pt>
                <c:pt idx="77">
                  <c:v>1.1799999475479126</c:v>
                </c:pt>
                <c:pt idx="78">
                  <c:v>1.1200000047683716</c:v>
                </c:pt>
                <c:pt idx="79">
                  <c:v>0.92000001668930054</c:v>
                </c:pt>
                <c:pt idx="82">
                  <c:v>0.75999999046325684</c:v>
                </c:pt>
                <c:pt idx="83">
                  <c:v>0.8399999737739563</c:v>
                </c:pt>
                <c:pt idx="84">
                  <c:v>0.87999999523162842</c:v>
                </c:pt>
                <c:pt idx="85">
                  <c:v>0.82999998331069946</c:v>
                </c:pt>
                <c:pt idx="86">
                  <c:v>0.72000002861022949</c:v>
                </c:pt>
                <c:pt idx="89">
                  <c:v>0.69999998807907104</c:v>
                </c:pt>
                <c:pt idx="90">
                  <c:v>0.69999998807907104</c:v>
                </c:pt>
                <c:pt idx="91">
                  <c:v>0.62000000476837158</c:v>
                </c:pt>
                <c:pt idx="92">
                  <c:v>0.62999999523162842</c:v>
                </c:pt>
                <c:pt idx="93">
                  <c:v>0.62000000476837158</c:v>
                </c:pt>
                <c:pt idx="96">
                  <c:v>0.67000001668930054</c:v>
                </c:pt>
                <c:pt idx="97">
                  <c:v>0.75</c:v>
                </c:pt>
                <c:pt idx="98">
                  <c:v>0.76999998092651367</c:v>
                </c:pt>
                <c:pt idx="99">
                  <c:v>0.73000001907348633</c:v>
                </c:pt>
                <c:pt idx="103">
                  <c:v>0.75999999046325684</c:v>
                </c:pt>
                <c:pt idx="104">
                  <c:v>0.75999999046325684</c:v>
                </c:pt>
                <c:pt idx="105">
                  <c:v>0.62999999523162842</c:v>
                </c:pt>
                <c:pt idx="106">
                  <c:v>0.61000001430511475</c:v>
                </c:pt>
                <c:pt idx="107">
                  <c:v>0.64999997615814209</c:v>
                </c:pt>
                <c:pt idx="110">
                  <c:v>0.62999999523162842</c:v>
                </c:pt>
                <c:pt idx="111">
                  <c:v>0.57999998331069946</c:v>
                </c:pt>
                <c:pt idx="112">
                  <c:v>0.62999999523162842</c:v>
                </c:pt>
                <c:pt idx="113">
                  <c:v>0.61000001430511475</c:v>
                </c:pt>
                <c:pt idx="114">
                  <c:v>0.60000002384185791</c:v>
                </c:pt>
                <c:pt idx="117">
                  <c:v>0.67000001668930054</c:v>
                </c:pt>
                <c:pt idx="118">
                  <c:v>0.62000000476837158</c:v>
                </c:pt>
                <c:pt idx="119">
                  <c:v>0.62999999523162842</c:v>
                </c:pt>
                <c:pt idx="120">
                  <c:v>0.63999998569488525</c:v>
                </c:pt>
                <c:pt idx="121">
                  <c:v>0.63999998569488525</c:v>
                </c:pt>
                <c:pt idx="124">
                  <c:v>0.63999998569488525</c:v>
                </c:pt>
                <c:pt idx="125">
                  <c:v>0.6600000262260437</c:v>
                </c:pt>
                <c:pt idx="126">
                  <c:v>0.72000002861022949</c:v>
                </c:pt>
                <c:pt idx="127">
                  <c:v>0.62999999523162842</c:v>
                </c:pt>
                <c:pt idx="128">
                  <c:v>0.68999999761581421</c:v>
                </c:pt>
                <c:pt idx="131">
                  <c:v>0.73000001907348633</c:v>
                </c:pt>
                <c:pt idx="132">
                  <c:v>0.68999999761581421</c:v>
                </c:pt>
                <c:pt idx="133">
                  <c:v>0.63999998569488525</c:v>
                </c:pt>
                <c:pt idx="134">
                  <c:v>0.62999999523162842</c:v>
                </c:pt>
                <c:pt idx="135">
                  <c:v>0.63999998569488525</c:v>
                </c:pt>
                <c:pt idx="138">
                  <c:v>0.73000001907348633</c:v>
                </c:pt>
                <c:pt idx="139">
                  <c:v>0.69999998807907104</c:v>
                </c:pt>
                <c:pt idx="140">
                  <c:v>0.68000000715255737</c:v>
                </c:pt>
                <c:pt idx="141">
                  <c:v>0.68000000715255737</c:v>
                </c:pt>
                <c:pt idx="142">
                  <c:v>0.6600000262260437</c:v>
                </c:pt>
                <c:pt idx="146">
                  <c:v>0.68999999761581421</c:v>
                </c:pt>
                <c:pt idx="147">
                  <c:v>0.68000000715255737</c:v>
                </c:pt>
                <c:pt idx="148">
                  <c:v>0.69999998807907104</c:v>
                </c:pt>
                <c:pt idx="149">
                  <c:v>0.64999997615814209</c:v>
                </c:pt>
                <c:pt idx="152">
                  <c:v>0.6600000262260437</c:v>
                </c:pt>
                <c:pt idx="153">
                  <c:v>0.68000000715255737</c:v>
                </c:pt>
                <c:pt idx="154">
                  <c:v>0.76999998092651367</c:v>
                </c:pt>
                <c:pt idx="155">
                  <c:v>0.81999999284744263</c:v>
                </c:pt>
                <c:pt idx="156">
                  <c:v>0.9100000262260437</c:v>
                </c:pt>
                <c:pt idx="159">
                  <c:v>0.87999999523162842</c:v>
                </c:pt>
                <c:pt idx="160">
                  <c:v>0.8399999737739563</c:v>
                </c:pt>
                <c:pt idx="161">
                  <c:v>0.75</c:v>
                </c:pt>
                <c:pt idx="162">
                  <c:v>0.6600000262260437</c:v>
                </c:pt>
                <c:pt idx="163">
                  <c:v>0.70999997854232788</c:v>
                </c:pt>
                <c:pt idx="166">
                  <c:v>0.70999997854232788</c:v>
                </c:pt>
                <c:pt idx="167">
                  <c:v>0.75</c:v>
                </c:pt>
                <c:pt idx="168">
                  <c:v>0.74000000953674316</c:v>
                </c:pt>
                <c:pt idx="169">
                  <c:v>0.70999997854232788</c:v>
                </c:pt>
                <c:pt idx="170">
                  <c:v>0.69999998807907104</c:v>
                </c:pt>
                <c:pt idx="173">
                  <c:v>0.70999997854232788</c:v>
                </c:pt>
                <c:pt idx="174">
                  <c:v>0.72000002861022949</c:v>
                </c:pt>
                <c:pt idx="175">
                  <c:v>0.68999999761581421</c:v>
                </c:pt>
                <c:pt idx="176">
                  <c:v>0.68000000715255737</c:v>
                </c:pt>
                <c:pt idx="177">
                  <c:v>0.63999998569488525</c:v>
                </c:pt>
                <c:pt idx="180">
                  <c:v>0.63999998569488525</c:v>
                </c:pt>
                <c:pt idx="181">
                  <c:v>0.6600000262260437</c:v>
                </c:pt>
                <c:pt idx="182">
                  <c:v>0.68999999761581421</c:v>
                </c:pt>
                <c:pt idx="183">
                  <c:v>0.68000000715255737</c:v>
                </c:pt>
                <c:pt idx="187">
                  <c:v>0.68999999761581421</c:v>
                </c:pt>
                <c:pt idx="188">
                  <c:v>0.64999997615814209</c:v>
                </c:pt>
                <c:pt idx="189">
                  <c:v>0.67000001668930054</c:v>
                </c:pt>
                <c:pt idx="190">
                  <c:v>0.62000000476837158</c:v>
                </c:pt>
                <c:pt idx="191">
                  <c:v>0.64999997615814209</c:v>
                </c:pt>
                <c:pt idx="194">
                  <c:v>0.63999998569488525</c:v>
                </c:pt>
                <c:pt idx="195">
                  <c:v>0.62999999523162842</c:v>
                </c:pt>
                <c:pt idx="196">
                  <c:v>0.63999998569488525</c:v>
                </c:pt>
                <c:pt idx="197">
                  <c:v>0.62000000476837158</c:v>
                </c:pt>
                <c:pt idx="198">
                  <c:v>0.63999998569488525</c:v>
                </c:pt>
                <c:pt idx="201">
                  <c:v>0.62000000476837158</c:v>
                </c:pt>
                <c:pt idx="202">
                  <c:v>0.61000001430511475</c:v>
                </c:pt>
                <c:pt idx="203">
                  <c:v>0.60000002384185791</c:v>
                </c:pt>
                <c:pt idx="204">
                  <c:v>0.5899999737739563</c:v>
                </c:pt>
                <c:pt idx="205">
                  <c:v>0.5899999737739563</c:v>
                </c:pt>
                <c:pt idx="208">
                  <c:v>0.62000000476837158</c:v>
                </c:pt>
                <c:pt idx="209">
                  <c:v>0.5899999737739563</c:v>
                </c:pt>
                <c:pt idx="210">
                  <c:v>0.57999998331069946</c:v>
                </c:pt>
                <c:pt idx="211">
                  <c:v>0.55000001192092896</c:v>
                </c:pt>
                <c:pt idx="212">
                  <c:v>0.55000001192092896</c:v>
                </c:pt>
                <c:pt idx="215">
                  <c:v>0.56000000238418579</c:v>
                </c:pt>
                <c:pt idx="216">
                  <c:v>0.51999998092651367</c:v>
                </c:pt>
                <c:pt idx="217">
                  <c:v>0.55000001192092896</c:v>
                </c:pt>
                <c:pt idx="218">
                  <c:v>0.55000001192092896</c:v>
                </c:pt>
                <c:pt idx="219">
                  <c:v>0.56999999284744263</c:v>
                </c:pt>
                <c:pt idx="222">
                  <c:v>0.5899999737739563</c:v>
                </c:pt>
                <c:pt idx="223">
                  <c:v>0.63999998569488525</c:v>
                </c:pt>
                <c:pt idx="224">
                  <c:v>0.68999999761581421</c:v>
                </c:pt>
                <c:pt idx="225">
                  <c:v>0.70999997854232788</c:v>
                </c:pt>
                <c:pt idx="226">
                  <c:v>0.70999997854232788</c:v>
                </c:pt>
                <c:pt idx="229">
                  <c:v>0.68999999761581421</c:v>
                </c:pt>
                <c:pt idx="230">
                  <c:v>0.67000001668930054</c:v>
                </c:pt>
                <c:pt idx="231">
                  <c:v>0.68000000715255737</c:v>
                </c:pt>
                <c:pt idx="232">
                  <c:v>0.64999997615814209</c:v>
                </c:pt>
                <c:pt idx="233">
                  <c:v>0.63999998569488525</c:v>
                </c:pt>
                <c:pt idx="236">
                  <c:v>0.64999997615814209</c:v>
                </c:pt>
                <c:pt idx="237">
                  <c:v>0.68999999761581421</c:v>
                </c:pt>
                <c:pt idx="238">
                  <c:v>0.68999999761581421</c:v>
                </c:pt>
                <c:pt idx="239">
                  <c:v>0.74000000953674316</c:v>
                </c:pt>
                <c:pt idx="240">
                  <c:v>0.74000000953674316</c:v>
                </c:pt>
                <c:pt idx="243">
                  <c:v>0.72000002861022949</c:v>
                </c:pt>
                <c:pt idx="244">
                  <c:v>0.68000000715255737</c:v>
                </c:pt>
                <c:pt idx="245">
                  <c:v>0.6600000262260437</c:v>
                </c:pt>
                <c:pt idx="246">
                  <c:v>0.62999999523162842</c:v>
                </c:pt>
                <c:pt idx="247">
                  <c:v>0.72000002861022949</c:v>
                </c:pt>
                <c:pt idx="251">
                  <c:v>0.68999999761581421</c:v>
                </c:pt>
                <c:pt idx="252">
                  <c:v>0.70999997854232788</c:v>
                </c:pt>
                <c:pt idx="253">
                  <c:v>0.68000000715255737</c:v>
                </c:pt>
                <c:pt idx="254">
                  <c:v>0.67000001668930054</c:v>
                </c:pt>
                <c:pt idx="257">
                  <c:v>0.68000000715255737</c:v>
                </c:pt>
                <c:pt idx="258">
                  <c:v>0.68000000715255737</c:v>
                </c:pt>
                <c:pt idx="259">
                  <c:v>0.68999999761581421</c:v>
                </c:pt>
                <c:pt idx="260">
                  <c:v>0.68999999761581421</c:v>
                </c:pt>
                <c:pt idx="261">
                  <c:v>0.69999998807907104</c:v>
                </c:pt>
                <c:pt idx="264">
                  <c:v>0.68000000715255737</c:v>
                </c:pt>
                <c:pt idx="265">
                  <c:v>0.68000000715255737</c:v>
                </c:pt>
                <c:pt idx="266">
                  <c:v>0.68000000715255737</c:v>
                </c:pt>
                <c:pt idx="267">
                  <c:v>0.67000001668930054</c:v>
                </c:pt>
                <c:pt idx="268">
                  <c:v>0.6600000262260437</c:v>
                </c:pt>
                <c:pt idx="271">
                  <c:v>0.67000001668930054</c:v>
                </c:pt>
                <c:pt idx="272">
                  <c:v>0.6600000262260437</c:v>
                </c:pt>
                <c:pt idx="273">
                  <c:v>0.68999999761581421</c:v>
                </c:pt>
                <c:pt idx="274">
                  <c:v>0.68000000715255737</c:v>
                </c:pt>
                <c:pt idx="275">
                  <c:v>0.69999998807907104</c:v>
                </c:pt>
                <c:pt idx="278">
                  <c:v>0.77999997138977051</c:v>
                </c:pt>
                <c:pt idx="279">
                  <c:v>0.75999999046325684</c:v>
                </c:pt>
                <c:pt idx="280">
                  <c:v>0.81000000238418579</c:v>
                </c:pt>
                <c:pt idx="281">
                  <c:v>0.77999997138977051</c:v>
                </c:pt>
                <c:pt idx="282">
                  <c:v>0.79000002145767212</c:v>
                </c:pt>
                <c:pt idx="286">
                  <c:v>0.74000000953674316</c:v>
                </c:pt>
                <c:pt idx="287">
                  <c:v>0.73000001907348633</c:v>
                </c:pt>
                <c:pt idx="288">
                  <c:v>0.74000000953674316</c:v>
                </c:pt>
                <c:pt idx="289">
                  <c:v>0.75999999046325684</c:v>
                </c:pt>
                <c:pt idx="292">
                  <c:v>0.77999997138977051</c:v>
                </c:pt>
                <c:pt idx="293">
                  <c:v>0.81000000238418579</c:v>
                </c:pt>
                <c:pt idx="294">
                  <c:v>0.82999998331069946</c:v>
                </c:pt>
                <c:pt idx="295">
                  <c:v>0.87000000476837158</c:v>
                </c:pt>
                <c:pt idx="296">
                  <c:v>0.85000002384185791</c:v>
                </c:pt>
                <c:pt idx="299">
                  <c:v>0.81000000238418579</c:v>
                </c:pt>
                <c:pt idx="300">
                  <c:v>0.79000002145767212</c:v>
                </c:pt>
                <c:pt idx="301">
                  <c:v>0.79000002145767212</c:v>
                </c:pt>
                <c:pt idx="302">
                  <c:v>0.85000002384185791</c:v>
                </c:pt>
                <c:pt idx="303">
                  <c:v>0.87999999523162842</c:v>
                </c:pt>
                <c:pt idx="306">
                  <c:v>0.87000000476837158</c:v>
                </c:pt>
                <c:pt idx="307">
                  <c:v>0.89999997615814209</c:v>
                </c:pt>
                <c:pt idx="308">
                  <c:v>0.77999997138977051</c:v>
                </c:pt>
                <c:pt idx="309">
                  <c:v>0.79000002145767212</c:v>
                </c:pt>
                <c:pt idx="310">
                  <c:v>0.82999998331069946</c:v>
                </c:pt>
                <c:pt idx="313">
                  <c:v>0.95999997854232788</c:v>
                </c:pt>
                <c:pt idx="314">
                  <c:v>0.98000001907348633</c:v>
                </c:pt>
                <c:pt idx="316">
                  <c:v>0.87999999523162842</c:v>
                </c:pt>
                <c:pt idx="317">
                  <c:v>0.88999998569488525</c:v>
                </c:pt>
                <c:pt idx="320">
                  <c:v>0.9100000262260437</c:v>
                </c:pt>
                <c:pt idx="321">
                  <c:v>0.87000000476837158</c:v>
                </c:pt>
                <c:pt idx="322">
                  <c:v>0.87999999523162842</c:v>
                </c:pt>
                <c:pt idx="323">
                  <c:v>0.86000001430511475</c:v>
                </c:pt>
                <c:pt idx="324">
                  <c:v>0.82999998331069946</c:v>
                </c:pt>
                <c:pt idx="327">
                  <c:v>0.86000001430511475</c:v>
                </c:pt>
                <c:pt idx="328">
                  <c:v>0.87999999523162842</c:v>
                </c:pt>
                <c:pt idx="329">
                  <c:v>0.87999999523162842</c:v>
                </c:pt>
                <c:pt idx="331">
                  <c:v>0.8399999737739563</c:v>
                </c:pt>
                <c:pt idx="334">
                  <c:v>0.8399999737739563</c:v>
                </c:pt>
                <c:pt idx="335">
                  <c:v>0.92000001668930054</c:v>
                </c:pt>
                <c:pt idx="336">
                  <c:v>0.94999998807907104</c:v>
                </c:pt>
                <c:pt idx="337">
                  <c:v>0.92000001668930054</c:v>
                </c:pt>
                <c:pt idx="338">
                  <c:v>0.97000002861022949</c:v>
                </c:pt>
                <c:pt idx="341">
                  <c:v>0.93999999761581421</c:v>
                </c:pt>
                <c:pt idx="342">
                  <c:v>0.92000001668930054</c:v>
                </c:pt>
                <c:pt idx="343">
                  <c:v>0.94999998807907104</c:v>
                </c:pt>
                <c:pt idx="344">
                  <c:v>0.92000001668930054</c:v>
                </c:pt>
                <c:pt idx="345">
                  <c:v>0.89999997615814209</c:v>
                </c:pt>
                <c:pt idx="348">
                  <c:v>0.89999997615814209</c:v>
                </c:pt>
                <c:pt idx="349">
                  <c:v>0.92000001668930054</c:v>
                </c:pt>
                <c:pt idx="350">
                  <c:v>0.92000001668930054</c:v>
                </c:pt>
                <c:pt idx="351">
                  <c:v>0.93999999761581421</c:v>
                </c:pt>
                <c:pt idx="352">
                  <c:v>0.94999998807907104</c:v>
                </c:pt>
                <c:pt idx="355">
                  <c:v>0.94999998807907104</c:v>
                </c:pt>
                <c:pt idx="356">
                  <c:v>0.93000000715255737</c:v>
                </c:pt>
                <c:pt idx="357">
                  <c:v>0.95999997854232788</c:v>
                </c:pt>
                <c:pt idx="358">
                  <c:v>0.93999999761581421</c:v>
                </c:pt>
                <c:pt idx="362">
                  <c:v>0.93999999761581421</c:v>
                </c:pt>
                <c:pt idx="363">
                  <c:v>0.93999999761581421</c:v>
                </c:pt>
                <c:pt idx="364">
                  <c:v>0.93000000715255737</c:v>
                </c:pt>
                <c:pt idx="365">
                  <c:v>0.93000000715255737</c:v>
                </c:pt>
                <c:pt idx="369">
                  <c:v>0.93000000715255737</c:v>
                </c:pt>
                <c:pt idx="370">
                  <c:v>0.95999997854232788</c:v>
                </c:pt>
                <c:pt idx="371">
                  <c:v>1.0399999618530273</c:v>
                </c:pt>
                <c:pt idx="372">
                  <c:v>1.0800000429153442</c:v>
                </c:pt>
                <c:pt idx="373">
                  <c:v>1.1299999952316284</c:v>
                </c:pt>
                <c:pt idx="376">
                  <c:v>1.1499999761581421</c:v>
                </c:pt>
                <c:pt idx="377">
                  <c:v>1.1499999761581421</c:v>
                </c:pt>
                <c:pt idx="378">
                  <c:v>1.1000000238418579</c:v>
                </c:pt>
                <c:pt idx="379">
                  <c:v>1.1499999761581421</c:v>
                </c:pt>
                <c:pt idx="380">
                  <c:v>1.1100000143051147</c:v>
                </c:pt>
                <c:pt idx="384">
                  <c:v>1.1000000238418579</c:v>
                </c:pt>
                <c:pt idx="385">
                  <c:v>1.1000000238418579</c:v>
                </c:pt>
                <c:pt idx="386">
                  <c:v>1.1200000047683716</c:v>
                </c:pt>
                <c:pt idx="387">
                  <c:v>1.1000000238418579</c:v>
                </c:pt>
                <c:pt idx="390">
                  <c:v>1.0499999523162842</c:v>
                </c:pt>
                <c:pt idx="391">
                  <c:v>1.0499999523162842</c:v>
                </c:pt>
                <c:pt idx="392">
                  <c:v>1.0399999618530273</c:v>
                </c:pt>
                <c:pt idx="393">
                  <c:v>1.0700000524520874</c:v>
                </c:pt>
                <c:pt idx="394">
                  <c:v>1.1100000143051147</c:v>
                </c:pt>
                <c:pt idx="397">
                  <c:v>1.0900000333786011</c:v>
                </c:pt>
                <c:pt idx="398">
                  <c:v>1.1200000047683716</c:v>
                </c:pt>
                <c:pt idx="399">
                  <c:v>1.1499999761581421</c:v>
                </c:pt>
                <c:pt idx="400">
                  <c:v>1.1499999761581421</c:v>
                </c:pt>
                <c:pt idx="401">
                  <c:v>1.190000057220459</c:v>
                </c:pt>
                <c:pt idx="404">
                  <c:v>1.190000057220459</c:v>
                </c:pt>
                <c:pt idx="405">
                  <c:v>1.1799999475479126</c:v>
                </c:pt>
                <c:pt idx="406">
                  <c:v>1.1499999761581421</c:v>
                </c:pt>
                <c:pt idx="407">
                  <c:v>1.1599999666213989</c:v>
                </c:pt>
                <c:pt idx="408">
                  <c:v>1.2000000476837158</c:v>
                </c:pt>
                <c:pt idx="412">
                  <c:v>1.2999999523162842</c:v>
                </c:pt>
                <c:pt idx="413">
                  <c:v>1.2899999618530273</c:v>
                </c:pt>
                <c:pt idx="414">
                  <c:v>1.2899999618530273</c:v>
                </c:pt>
                <c:pt idx="415">
                  <c:v>1.3400000333786011</c:v>
                </c:pt>
                <c:pt idx="418">
                  <c:v>1.3700000047683716</c:v>
                </c:pt>
                <c:pt idx="419">
                  <c:v>1.3700000047683716</c:v>
                </c:pt>
                <c:pt idx="420">
                  <c:v>1.3799999952316284</c:v>
                </c:pt>
                <c:pt idx="421">
                  <c:v>1.5399999618530273</c:v>
                </c:pt>
                <c:pt idx="422">
                  <c:v>1.440000057220459</c:v>
                </c:pt>
                <c:pt idx="425">
                  <c:v>1.4500000476837158</c:v>
                </c:pt>
                <c:pt idx="426">
                  <c:v>1.4199999570846558</c:v>
                </c:pt>
                <c:pt idx="427">
                  <c:v>1.4700000286102295</c:v>
                </c:pt>
                <c:pt idx="428">
                  <c:v>1.5399999618530273</c:v>
                </c:pt>
                <c:pt idx="429">
                  <c:v>1.559999942779541</c:v>
                </c:pt>
                <c:pt idx="432">
                  <c:v>1.5900000333786011</c:v>
                </c:pt>
                <c:pt idx="433">
                  <c:v>1.5499999523162842</c:v>
                </c:pt>
                <c:pt idx="434">
                  <c:v>1.5299999713897705</c:v>
                </c:pt>
                <c:pt idx="435">
                  <c:v>1.5399999618530273</c:v>
                </c:pt>
                <c:pt idx="436">
                  <c:v>1.6399999856948853</c:v>
                </c:pt>
                <c:pt idx="439">
                  <c:v>1.6200000047683716</c:v>
                </c:pt>
                <c:pt idx="440">
                  <c:v>1.6200000047683716</c:v>
                </c:pt>
                <c:pt idx="441">
                  <c:v>1.6299999952316284</c:v>
                </c:pt>
                <c:pt idx="442">
                  <c:v>1.7100000381469727</c:v>
                </c:pt>
                <c:pt idx="443">
                  <c:v>1.7400000095367432</c:v>
                </c:pt>
                <c:pt idx="446">
                  <c:v>1.690000057220459</c:v>
                </c:pt>
                <c:pt idx="447">
                  <c:v>1.6299999952316284</c:v>
                </c:pt>
                <c:pt idx="448">
                  <c:v>1.6200000047683716</c:v>
                </c:pt>
                <c:pt idx="449">
                  <c:v>1.6299999952316284</c:v>
                </c:pt>
                <c:pt idx="450">
                  <c:v>1.6699999570846558</c:v>
                </c:pt>
                <c:pt idx="453">
                  <c:v>1.7300000190734863</c:v>
                </c:pt>
                <c:pt idx="454">
                  <c:v>1.7300000190734863</c:v>
                </c:pt>
                <c:pt idx="455">
                  <c:v>1.7400000095367432</c:v>
                </c:pt>
                <c:pt idx="456">
                  <c:v>1.690000057220459</c:v>
                </c:pt>
                <c:pt idx="457">
                  <c:v>1.7200000286102295</c:v>
                </c:pt>
                <c:pt idx="460">
                  <c:v>1.7300000190734863</c:v>
                </c:pt>
                <c:pt idx="461">
                  <c:v>1.6699999570846558</c:v>
                </c:pt>
                <c:pt idx="462">
                  <c:v>1.6799999475479126</c:v>
                </c:pt>
                <c:pt idx="463">
                  <c:v>1.6399999856948853</c:v>
                </c:pt>
                <c:pt idx="464">
                  <c:v>1.6699999570846558</c:v>
                </c:pt>
                <c:pt idx="467">
                  <c:v>1.690000057220459</c:v>
                </c:pt>
                <c:pt idx="468">
                  <c:v>1.6399999856948853</c:v>
                </c:pt>
                <c:pt idx="469">
                  <c:v>1.6399999856948853</c:v>
                </c:pt>
                <c:pt idx="470">
                  <c:v>1.559999942779541</c:v>
                </c:pt>
                <c:pt idx="471">
                  <c:v>1.5900000333786011</c:v>
                </c:pt>
                <c:pt idx="474">
                  <c:v>1.6100000143051147</c:v>
                </c:pt>
                <c:pt idx="475">
                  <c:v>1.5800000429153442</c:v>
                </c:pt>
                <c:pt idx="476">
                  <c:v>1.5700000524520874</c:v>
                </c:pt>
                <c:pt idx="477">
                  <c:v>1.5700000524520874</c:v>
                </c:pt>
                <c:pt idx="478">
                  <c:v>1.5800000429153442</c:v>
                </c:pt>
                <c:pt idx="481">
                  <c:v>1.5800000429153442</c:v>
                </c:pt>
                <c:pt idx="482">
                  <c:v>1.6299999952316284</c:v>
                </c:pt>
                <c:pt idx="483">
                  <c:v>1.6299999952316284</c:v>
                </c:pt>
                <c:pt idx="484">
                  <c:v>1.6499999761581421</c:v>
                </c:pt>
                <c:pt idx="485">
                  <c:v>1.6499999761581421</c:v>
                </c:pt>
                <c:pt idx="488">
                  <c:v>1.6299999952316284</c:v>
                </c:pt>
                <c:pt idx="489">
                  <c:v>1.6100000143051147</c:v>
                </c:pt>
                <c:pt idx="490">
                  <c:v>1.5900000333786011</c:v>
                </c:pt>
                <c:pt idx="491">
                  <c:v>1.5800000429153442</c:v>
                </c:pt>
                <c:pt idx="492">
                  <c:v>1.6000000238418579</c:v>
                </c:pt>
                <c:pt idx="495">
                  <c:v>1.6299999952316284</c:v>
                </c:pt>
                <c:pt idx="496">
                  <c:v>1.6399999856948853</c:v>
                </c:pt>
                <c:pt idx="497">
                  <c:v>1.690000057220459</c:v>
                </c:pt>
                <c:pt idx="498">
                  <c:v>1.6599999666213989</c:v>
                </c:pt>
                <c:pt idx="499">
                  <c:v>1.6299999952316284</c:v>
                </c:pt>
                <c:pt idx="502">
                  <c:v>1.6399999856948853</c:v>
                </c:pt>
                <c:pt idx="503">
                  <c:v>1.6399999856948853</c:v>
                </c:pt>
                <c:pt idx="504">
                  <c:v>1.6799999475479126</c:v>
                </c:pt>
                <c:pt idx="505">
                  <c:v>1.6299999952316284</c:v>
                </c:pt>
                <c:pt idx="506">
                  <c:v>1.6299999952316284</c:v>
                </c:pt>
                <c:pt idx="509">
                  <c:v>1.6100000143051147</c:v>
                </c:pt>
                <c:pt idx="510">
                  <c:v>1.559999942779541</c:v>
                </c:pt>
                <c:pt idx="511">
                  <c:v>1.5800000429153442</c:v>
                </c:pt>
                <c:pt idx="512">
                  <c:v>1.6100000143051147</c:v>
                </c:pt>
                <c:pt idx="513">
                  <c:v>1.5800000429153442</c:v>
                </c:pt>
                <c:pt idx="517">
                  <c:v>1.6200000047683716</c:v>
                </c:pt>
                <c:pt idx="518">
                  <c:v>1.5900000333786011</c:v>
                </c:pt>
                <c:pt idx="519">
                  <c:v>1.6299999952316284</c:v>
                </c:pt>
                <c:pt idx="520">
                  <c:v>1.559999942779541</c:v>
                </c:pt>
                <c:pt idx="523">
                  <c:v>1.5700000524520874</c:v>
                </c:pt>
                <c:pt idx="524">
                  <c:v>1.5299999713897705</c:v>
                </c:pt>
                <c:pt idx="525">
                  <c:v>1.5</c:v>
                </c:pt>
                <c:pt idx="526">
                  <c:v>1.4500000476837158</c:v>
                </c:pt>
                <c:pt idx="527">
                  <c:v>1.4700000286102295</c:v>
                </c:pt>
                <c:pt idx="530">
                  <c:v>1.5099999904632568</c:v>
                </c:pt>
                <c:pt idx="531">
                  <c:v>1.5099999904632568</c:v>
                </c:pt>
                <c:pt idx="532">
                  <c:v>1.5700000524520874</c:v>
                </c:pt>
                <c:pt idx="533">
                  <c:v>1.5199999809265137</c:v>
                </c:pt>
                <c:pt idx="534">
                  <c:v>1.4500000476837158</c:v>
                </c:pt>
                <c:pt idx="537">
                  <c:v>1.5</c:v>
                </c:pt>
                <c:pt idx="538">
                  <c:v>1.4800000190734863</c:v>
                </c:pt>
                <c:pt idx="539">
                  <c:v>1.5</c:v>
                </c:pt>
                <c:pt idx="540">
                  <c:v>1.4900000095367432</c:v>
                </c:pt>
                <c:pt idx="541">
                  <c:v>1.5399999618530273</c:v>
                </c:pt>
                <c:pt idx="544">
                  <c:v>1.4900000095367432</c:v>
                </c:pt>
                <c:pt idx="545">
                  <c:v>1.4900000095367432</c:v>
                </c:pt>
                <c:pt idx="546">
                  <c:v>1.4500000476837158</c:v>
                </c:pt>
                <c:pt idx="547">
                  <c:v>1.4800000190734863</c:v>
                </c:pt>
                <c:pt idx="548">
                  <c:v>1.440000057220459</c:v>
                </c:pt>
                <c:pt idx="552">
                  <c:v>1.3700000047683716</c:v>
                </c:pt>
                <c:pt idx="553">
                  <c:v>1.3300000429153442</c:v>
                </c:pt>
                <c:pt idx="554">
                  <c:v>1.2999999523162842</c:v>
                </c:pt>
                <c:pt idx="555">
                  <c:v>1.3700000047683716</c:v>
                </c:pt>
                <c:pt idx="558">
                  <c:v>1.3799999952316284</c:v>
                </c:pt>
                <c:pt idx="559">
                  <c:v>1.4199999570846558</c:v>
                </c:pt>
                <c:pt idx="560">
                  <c:v>1.3700000047683716</c:v>
                </c:pt>
                <c:pt idx="561">
                  <c:v>1.309999942779541</c:v>
                </c:pt>
                <c:pt idx="562">
                  <c:v>1.309999942779541</c:v>
                </c:pt>
                <c:pt idx="565">
                  <c:v>1.190000057220459</c:v>
                </c:pt>
                <c:pt idx="566">
                  <c:v>1.2300000190734863</c:v>
                </c:pt>
                <c:pt idx="567">
                  <c:v>1.2999999523162842</c:v>
                </c:pt>
                <c:pt idx="568">
                  <c:v>1.2699999809265137</c:v>
                </c:pt>
                <c:pt idx="569">
                  <c:v>1.2999999523162842</c:v>
                </c:pt>
                <c:pt idx="572">
                  <c:v>1.2899999618530273</c:v>
                </c:pt>
                <c:pt idx="573">
                  <c:v>1.25</c:v>
                </c:pt>
                <c:pt idx="574">
                  <c:v>1.2599999904632568</c:v>
                </c:pt>
                <c:pt idx="575">
                  <c:v>1.2799999713897705</c:v>
                </c:pt>
                <c:pt idx="576">
                  <c:v>1.2400000095367432</c:v>
                </c:pt>
                <c:pt idx="579">
                  <c:v>1.2000000476837158</c:v>
                </c:pt>
                <c:pt idx="580">
                  <c:v>1.190000057220459</c:v>
                </c:pt>
                <c:pt idx="581">
                  <c:v>1.190000057220459</c:v>
                </c:pt>
                <c:pt idx="582">
                  <c:v>1.2300000190734863</c:v>
                </c:pt>
                <c:pt idx="583">
                  <c:v>1.309999942779541</c:v>
                </c:pt>
                <c:pt idx="586">
                  <c:v>1.3300000429153442</c:v>
                </c:pt>
                <c:pt idx="587">
                  <c:v>1.3600000143051147</c:v>
                </c:pt>
                <c:pt idx="588">
                  <c:v>1.3500000238418579</c:v>
                </c:pt>
                <c:pt idx="589">
                  <c:v>1.3600000143051147</c:v>
                </c:pt>
                <c:pt idx="590">
                  <c:v>1.2899999618530273</c:v>
                </c:pt>
                <c:pt idx="593">
                  <c:v>1.2599999904632568</c:v>
                </c:pt>
                <c:pt idx="594">
                  <c:v>1.2599999904632568</c:v>
                </c:pt>
                <c:pt idx="595">
                  <c:v>1.2699999809265137</c:v>
                </c:pt>
                <c:pt idx="596">
                  <c:v>1.2400000095367432</c:v>
                </c:pt>
                <c:pt idx="597">
                  <c:v>1.2599999904632568</c:v>
                </c:pt>
                <c:pt idx="600">
                  <c:v>1.25</c:v>
                </c:pt>
                <c:pt idx="601">
                  <c:v>1.2899999618530273</c:v>
                </c:pt>
                <c:pt idx="602">
                  <c:v>1.3500000238418579</c:v>
                </c:pt>
                <c:pt idx="603">
                  <c:v>1.3400000333786011</c:v>
                </c:pt>
                <c:pt idx="604">
                  <c:v>1.309999942779541</c:v>
                </c:pt>
                <c:pt idx="607">
                  <c:v>1.2899999618530273</c:v>
                </c:pt>
                <c:pt idx="608">
                  <c:v>1.2999999523162842</c:v>
                </c:pt>
                <c:pt idx="609">
                  <c:v>1.309999942779541</c:v>
                </c:pt>
                <c:pt idx="610">
                  <c:v>1.2899999618530273</c:v>
                </c:pt>
                <c:pt idx="611">
                  <c:v>1.3300000429153442</c:v>
                </c:pt>
                <c:pt idx="615">
                  <c:v>1.3799999952316284</c:v>
                </c:pt>
                <c:pt idx="616">
                  <c:v>1.3500000238418579</c:v>
                </c:pt>
                <c:pt idx="617">
                  <c:v>1.2999999523162842</c:v>
                </c:pt>
                <c:pt idx="618">
                  <c:v>1.3500000238418579</c:v>
                </c:pt>
                <c:pt idx="621">
                  <c:v>1.3300000429153442</c:v>
                </c:pt>
                <c:pt idx="622">
                  <c:v>1.2799999713897705</c:v>
                </c:pt>
                <c:pt idx="623">
                  <c:v>1.309999942779541</c:v>
                </c:pt>
                <c:pt idx="624">
                  <c:v>1.3400000333786011</c:v>
                </c:pt>
                <c:pt idx="625">
                  <c:v>1.3700000047683716</c:v>
                </c:pt>
                <c:pt idx="628">
                  <c:v>1.309999942779541</c:v>
                </c:pt>
                <c:pt idx="629">
                  <c:v>1.3300000429153442</c:v>
                </c:pt>
                <c:pt idx="630">
                  <c:v>1.3200000524520874</c:v>
                </c:pt>
                <c:pt idx="631">
                  <c:v>1.4099999666213989</c:v>
                </c:pt>
                <c:pt idx="632">
                  <c:v>1.4700000286102295</c:v>
                </c:pt>
                <c:pt idx="635">
                  <c:v>1.4800000190734863</c:v>
                </c:pt>
                <c:pt idx="636">
                  <c:v>1.5399999618530273</c:v>
                </c:pt>
                <c:pt idx="637">
                  <c:v>1.5499999523162842</c:v>
                </c:pt>
                <c:pt idx="638">
                  <c:v>1.5199999809265137</c:v>
                </c:pt>
                <c:pt idx="639">
                  <c:v>1.4800000190734863</c:v>
                </c:pt>
                <c:pt idx="642">
                  <c:v>1.4900000095367432</c:v>
                </c:pt>
                <c:pt idx="643">
                  <c:v>1.5399999618530273</c:v>
                </c:pt>
                <c:pt idx="644">
                  <c:v>1.5299999713897705</c:v>
                </c:pt>
                <c:pt idx="645">
                  <c:v>1.5800000429153442</c:v>
                </c:pt>
                <c:pt idx="646">
                  <c:v>1.6100000143051147</c:v>
                </c:pt>
                <c:pt idx="650">
                  <c:v>1.5900000333786011</c:v>
                </c:pt>
                <c:pt idx="651">
                  <c:v>1.559999942779541</c:v>
                </c:pt>
                <c:pt idx="652">
                  <c:v>1.5199999809265137</c:v>
                </c:pt>
                <c:pt idx="653">
                  <c:v>1.5900000333786011</c:v>
                </c:pt>
                <c:pt idx="656">
                  <c:v>1.5900000333786011</c:v>
                </c:pt>
                <c:pt idx="657">
                  <c:v>1.6499999761581421</c:v>
                </c:pt>
                <c:pt idx="658">
                  <c:v>1.6499999761581421</c:v>
                </c:pt>
                <c:pt idx="659">
                  <c:v>1.6799999475479126</c:v>
                </c:pt>
                <c:pt idx="660">
                  <c:v>1.6599999666213989</c:v>
                </c:pt>
                <c:pt idx="663">
                  <c:v>1.6399999856948853</c:v>
                </c:pt>
                <c:pt idx="664">
                  <c:v>1.6299999952316284</c:v>
                </c:pt>
                <c:pt idx="665">
                  <c:v>1.5399999618530273</c:v>
                </c:pt>
                <c:pt idx="666">
                  <c:v>1.5700000524520874</c:v>
                </c:pt>
                <c:pt idx="667">
                  <c:v>1.5499999523162842</c:v>
                </c:pt>
                <c:pt idx="670">
                  <c:v>1.5800000429153442</c:v>
                </c:pt>
                <c:pt idx="671">
                  <c:v>1.559999942779541</c:v>
                </c:pt>
                <c:pt idx="672">
                  <c:v>1.6000000238418579</c:v>
                </c:pt>
                <c:pt idx="673">
                  <c:v>1.5299999713897705</c:v>
                </c:pt>
                <c:pt idx="674">
                  <c:v>1.4500000476837158</c:v>
                </c:pt>
                <c:pt idx="677">
                  <c:v>1.5099999904632568</c:v>
                </c:pt>
                <c:pt idx="678">
                  <c:v>1.4600000381469727</c:v>
                </c:pt>
                <c:pt idx="679">
                  <c:v>1.559999942779541</c:v>
                </c:pt>
                <c:pt idx="681">
                  <c:v>1.5800000429153442</c:v>
                </c:pt>
                <c:pt idx="684">
                  <c:v>1.6299999952316284</c:v>
                </c:pt>
                <c:pt idx="685">
                  <c:v>1.6299999952316284</c:v>
                </c:pt>
                <c:pt idx="686">
                  <c:v>1.6000000238418579</c:v>
                </c:pt>
                <c:pt idx="687">
                  <c:v>1.5900000333786011</c:v>
                </c:pt>
                <c:pt idx="688">
                  <c:v>1.5399999618530273</c:v>
                </c:pt>
                <c:pt idx="691">
                  <c:v>1.6299999952316284</c:v>
                </c:pt>
                <c:pt idx="692">
                  <c:v>1.6699999570846558</c:v>
                </c:pt>
                <c:pt idx="693">
                  <c:v>1.6399999856948853</c:v>
                </c:pt>
                <c:pt idx="695">
                  <c:v>1.4800000190734863</c:v>
                </c:pt>
                <c:pt idx="698">
                  <c:v>1.5199999809265137</c:v>
                </c:pt>
                <c:pt idx="699">
                  <c:v>1.4299999475479126</c:v>
                </c:pt>
                <c:pt idx="700">
                  <c:v>1.4299999475479126</c:v>
                </c:pt>
                <c:pt idx="701">
                  <c:v>1.440000057220459</c:v>
                </c:pt>
                <c:pt idx="702">
                  <c:v>1.3500000238418579</c:v>
                </c:pt>
                <c:pt idx="705">
                  <c:v>1.4299999475479126</c:v>
                </c:pt>
                <c:pt idx="706">
                  <c:v>1.4800000190734863</c:v>
                </c:pt>
                <c:pt idx="707">
                  <c:v>1.5199999809265137</c:v>
                </c:pt>
                <c:pt idx="708">
                  <c:v>1.4900000095367432</c:v>
                </c:pt>
                <c:pt idx="709">
                  <c:v>1.4800000190734863</c:v>
                </c:pt>
                <c:pt idx="712">
                  <c:v>1.4199999570846558</c:v>
                </c:pt>
                <c:pt idx="713">
                  <c:v>1.440000057220459</c:v>
                </c:pt>
                <c:pt idx="714">
                  <c:v>1.4700000286102295</c:v>
                </c:pt>
                <c:pt idx="715">
                  <c:v>1.440000057220459</c:v>
                </c:pt>
                <c:pt idx="716">
                  <c:v>1.4099999666213989</c:v>
                </c:pt>
                <c:pt idx="719">
                  <c:v>1.4299999475479126</c:v>
                </c:pt>
                <c:pt idx="720">
                  <c:v>1.4800000190734863</c:v>
                </c:pt>
                <c:pt idx="721">
                  <c:v>1.4600000381469727</c:v>
                </c:pt>
                <c:pt idx="722">
                  <c:v>1.5</c:v>
                </c:pt>
                <c:pt idx="726">
                  <c:v>1.4800000190734863</c:v>
                </c:pt>
                <c:pt idx="727">
                  <c:v>1.4900000095367432</c:v>
                </c:pt>
                <c:pt idx="728">
                  <c:v>1.5499999523162842</c:v>
                </c:pt>
                <c:pt idx="729">
                  <c:v>1.5199999809265137</c:v>
                </c:pt>
                <c:pt idx="730">
                  <c:v>1.5199999809265137</c:v>
                </c:pt>
                <c:pt idx="733">
                  <c:v>1.6299999952316284</c:v>
                </c:pt>
                <c:pt idx="734">
                  <c:v>1.6599999666213989</c:v>
                </c:pt>
                <c:pt idx="735">
                  <c:v>1.7100000381469727</c:v>
                </c:pt>
                <c:pt idx="736">
                  <c:v>1.7300000190734863</c:v>
                </c:pt>
                <c:pt idx="737">
                  <c:v>1.7599999904632568</c:v>
                </c:pt>
                <c:pt idx="740">
                  <c:v>1.7799999713897705</c:v>
                </c:pt>
                <c:pt idx="741">
                  <c:v>1.75</c:v>
                </c:pt>
                <c:pt idx="742">
                  <c:v>1.7400000095367432</c:v>
                </c:pt>
                <c:pt idx="743">
                  <c:v>1.7000000476837158</c:v>
                </c:pt>
                <c:pt idx="744">
                  <c:v>1.7799999713897705</c:v>
                </c:pt>
                <c:pt idx="748">
                  <c:v>1.8700000047683716</c:v>
                </c:pt>
                <c:pt idx="749">
                  <c:v>1.8300000429153442</c:v>
                </c:pt>
                <c:pt idx="750">
                  <c:v>1.8300000429153442</c:v>
                </c:pt>
                <c:pt idx="751">
                  <c:v>1.75</c:v>
                </c:pt>
                <c:pt idx="754">
                  <c:v>1.75</c:v>
                </c:pt>
                <c:pt idx="755">
                  <c:v>1.7799999713897705</c:v>
                </c:pt>
                <c:pt idx="756">
                  <c:v>1.8500000238418579</c:v>
                </c:pt>
                <c:pt idx="757">
                  <c:v>1.809999942779541</c:v>
                </c:pt>
                <c:pt idx="758">
                  <c:v>1.7799999713897705</c:v>
                </c:pt>
                <c:pt idx="761">
                  <c:v>1.7899999618530273</c:v>
                </c:pt>
                <c:pt idx="762">
                  <c:v>1.809999942779541</c:v>
                </c:pt>
                <c:pt idx="763">
                  <c:v>1.7799999713897705</c:v>
                </c:pt>
                <c:pt idx="764">
                  <c:v>1.8200000524520874</c:v>
                </c:pt>
                <c:pt idx="765">
                  <c:v>1.9299999475479126</c:v>
                </c:pt>
                <c:pt idx="768">
                  <c:v>1.9199999570846558</c:v>
                </c:pt>
                <c:pt idx="769">
                  <c:v>1.9600000381469727</c:v>
                </c:pt>
                <c:pt idx="770">
                  <c:v>1.940000057220459</c:v>
                </c:pt>
                <c:pt idx="771">
                  <c:v>2.0299999713897705</c:v>
                </c:pt>
                <c:pt idx="772">
                  <c:v>1.9199999570846558</c:v>
                </c:pt>
                <c:pt idx="775">
                  <c:v>1.9800000190734863</c:v>
                </c:pt>
                <c:pt idx="776">
                  <c:v>2.0499999523162842</c:v>
                </c:pt>
                <c:pt idx="777">
                  <c:v>2.0299999713897705</c:v>
                </c:pt>
                <c:pt idx="778">
                  <c:v>1.9700000286102295</c:v>
                </c:pt>
                <c:pt idx="779">
                  <c:v>1.9199999570846558</c:v>
                </c:pt>
                <c:pt idx="783">
                  <c:v>1.940000057220459</c:v>
                </c:pt>
                <c:pt idx="784">
                  <c:v>1.9900000095367432</c:v>
                </c:pt>
                <c:pt idx="785">
                  <c:v>1.9600000381469727</c:v>
                </c:pt>
                <c:pt idx="786">
                  <c:v>1.9700000286102295</c:v>
                </c:pt>
                <c:pt idx="789">
                  <c:v>1.8300000429153442</c:v>
                </c:pt>
                <c:pt idx="790">
                  <c:v>1.7200000286102295</c:v>
                </c:pt>
                <c:pt idx="791">
                  <c:v>1.8600000143051147</c:v>
                </c:pt>
                <c:pt idx="792">
                  <c:v>1.8600000143051147</c:v>
                </c:pt>
                <c:pt idx="793">
                  <c:v>1.7400000095367432</c:v>
                </c:pt>
                <c:pt idx="796">
                  <c:v>1.7799999713897705</c:v>
                </c:pt>
                <c:pt idx="797">
                  <c:v>1.8600000143051147</c:v>
                </c:pt>
                <c:pt idx="798">
                  <c:v>1.940000057220459</c:v>
                </c:pt>
                <c:pt idx="799">
                  <c:v>1.9800000190734863</c:v>
                </c:pt>
                <c:pt idx="800">
                  <c:v>2</c:v>
                </c:pt>
                <c:pt idx="803">
                  <c:v>2.1400001049041748</c:v>
                </c:pt>
                <c:pt idx="804">
                  <c:v>2.1500000953674316</c:v>
                </c:pt>
                <c:pt idx="805">
                  <c:v>2.190000057220459</c:v>
                </c:pt>
                <c:pt idx="806">
                  <c:v>2.2000000476837158</c:v>
                </c:pt>
                <c:pt idx="807">
                  <c:v>2.1400001049041748</c:v>
                </c:pt>
                <c:pt idx="810">
                  <c:v>2.3199999332427979</c:v>
                </c:pt>
                <c:pt idx="811">
                  <c:v>2.380000114440918</c:v>
                </c:pt>
                <c:pt idx="812">
                  <c:v>2.3199999332427979</c:v>
                </c:pt>
                <c:pt idx="813">
                  <c:v>2.3399999141693115</c:v>
                </c:pt>
                <c:pt idx="814">
                  <c:v>2.4800000190734863</c:v>
                </c:pt>
                <c:pt idx="817">
                  <c:v>2.4600000381469727</c:v>
                </c:pt>
                <c:pt idx="818">
                  <c:v>2.4100000858306885</c:v>
                </c:pt>
                <c:pt idx="819">
                  <c:v>2.3499999046325684</c:v>
                </c:pt>
                <c:pt idx="820">
                  <c:v>2.3199999332427979</c:v>
                </c:pt>
                <c:pt idx="821">
                  <c:v>2.3900001049041748</c:v>
                </c:pt>
                <c:pt idx="824">
                  <c:v>2.4200000762939453</c:v>
                </c:pt>
                <c:pt idx="825">
                  <c:v>2.5399999618530273</c:v>
                </c:pt>
                <c:pt idx="826">
                  <c:v>2.6099998950958252</c:v>
                </c:pt>
                <c:pt idx="827">
                  <c:v>2.6600000858306885</c:v>
                </c:pt>
                <c:pt idx="828">
                  <c:v>2.7200000286102295</c:v>
                </c:pt>
                <c:pt idx="831">
                  <c:v>2.7899999618530273</c:v>
                </c:pt>
                <c:pt idx="832">
                  <c:v>2.7200000286102295</c:v>
                </c:pt>
                <c:pt idx="833">
                  <c:v>2.7000000476837158</c:v>
                </c:pt>
                <c:pt idx="834">
                  <c:v>2.8299999237060547</c:v>
                </c:pt>
                <c:pt idx="838">
                  <c:v>2.8499999046325684</c:v>
                </c:pt>
                <c:pt idx="839">
                  <c:v>2.9300000667572021</c:v>
                </c:pt>
                <c:pt idx="840">
                  <c:v>2.8499999046325684</c:v>
                </c:pt>
                <c:pt idx="841">
                  <c:v>2.9000000953674316</c:v>
                </c:pt>
                <c:pt idx="842">
                  <c:v>2.9000000953674316</c:v>
                </c:pt>
                <c:pt idx="845">
                  <c:v>2.809999942779541</c:v>
                </c:pt>
                <c:pt idx="846">
                  <c:v>2.7699999809265137</c:v>
                </c:pt>
                <c:pt idx="847">
                  <c:v>2.8199999332427979</c:v>
                </c:pt>
                <c:pt idx="848">
                  <c:v>2.8499999046325684</c:v>
                </c:pt>
                <c:pt idx="849">
                  <c:v>2.8900001049041748</c:v>
                </c:pt>
                <c:pt idx="852">
                  <c:v>2.9900000095367432</c:v>
                </c:pt>
                <c:pt idx="853">
                  <c:v>2.9700000286102295</c:v>
                </c:pt>
                <c:pt idx="854">
                  <c:v>2.9300000667572021</c:v>
                </c:pt>
                <c:pt idx="855">
                  <c:v>3.0499999523162842</c:v>
                </c:pt>
                <c:pt idx="856">
                  <c:v>3.119999885559082</c:v>
                </c:pt>
                <c:pt idx="859">
                  <c:v>3.0499999523162842</c:v>
                </c:pt>
                <c:pt idx="860">
                  <c:v>2.9900000095367432</c:v>
                </c:pt>
                <c:pt idx="861">
                  <c:v>2.9100000858306885</c:v>
                </c:pt>
                <c:pt idx="862">
                  <c:v>2.8399999141693115</c:v>
                </c:pt>
                <c:pt idx="863">
                  <c:v>2.9300000667572021</c:v>
                </c:pt>
                <c:pt idx="866">
                  <c:v>2.880000114440918</c:v>
                </c:pt>
                <c:pt idx="867">
                  <c:v>2.9800000190734863</c:v>
                </c:pt>
                <c:pt idx="868">
                  <c:v>2.8900001049041748</c:v>
                </c:pt>
                <c:pt idx="869">
                  <c:v>2.8399999141693115</c:v>
                </c:pt>
                <c:pt idx="870">
                  <c:v>2.7799999713897705</c:v>
                </c:pt>
                <c:pt idx="873">
                  <c:v>2.8599998950958252</c:v>
                </c:pt>
                <c:pt idx="874">
                  <c:v>2.7599999904632568</c:v>
                </c:pt>
                <c:pt idx="875">
                  <c:v>2.75</c:v>
                </c:pt>
                <c:pt idx="876">
                  <c:v>2.75</c:v>
                </c:pt>
                <c:pt idx="877">
                  <c:v>2.7400000095367432</c:v>
                </c:pt>
                <c:pt idx="881">
                  <c:v>2.8499999046325684</c:v>
                </c:pt>
                <c:pt idx="882">
                  <c:v>2.940000057220459</c:v>
                </c:pt>
                <c:pt idx="883">
                  <c:v>2.9200000762939453</c:v>
                </c:pt>
                <c:pt idx="884">
                  <c:v>2.9600000381469727</c:v>
                </c:pt>
                <c:pt idx="887">
                  <c:v>3.0399999618530273</c:v>
                </c:pt>
                <c:pt idx="888">
                  <c:v>2.9800000190734863</c:v>
                </c:pt>
                <c:pt idx="889">
                  <c:v>3.0299999713897705</c:v>
                </c:pt>
                <c:pt idx="890">
                  <c:v>3.0399999618530273</c:v>
                </c:pt>
                <c:pt idx="891">
                  <c:v>3.1500000953674316</c:v>
                </c:pt>
                <c:pt idx="894">
                  <c:v>3.4300000667572021</c:v>
                </c:pt>
                <c:pt idx="895">
                  <c:v>3.4900000095367432</c:v>
                </c:pt>
                <c:pt idx="896">
                  <c:v>3.3299999237060547</c:v>
                </c:pt>
                <c:pt idx="897">
                  <c:v>3.2799999713897705</c:v>
                </c:pt>
                <c:pt idx="898">
                  <c:v>3.25</c:v>
                </c:pt>
                <c:pt idx="902">
                  <c:v>3.309999942779541</c:v>
                </c:pt>
                <c:pt idx="903">
                  <c:v>3.1600000858306885</c:v>
                </c:pt>
                <c:pt idx="904">
                  <c:v>3.0899999141693115</c:v>
                </c:pt>
                <c:pt idx="905">
                  <c:v>3.130000114440918</c:v>
                </c:pt>
                <c:pt idx="908">
                  <c:v>3.2000000476837158</c:v>
                </c:pt>
                <c:pt idx="909">
                  <c:v>3.2000000476837158</c:v>
                </c:pt>
                <c:pt idx="910">
                  <c:v>3.0999999046325684</c:v>
                </c:pt>
                <c:pt idx="911">
                  <c:v>2.9800000190734863</c:v>
                </c:pt>
                <c:pt idx="912">
                  <c:v>2.880000114440918</c:v>
                </c:pt>
                <c:pt idx="916">
                  <c:v>2.8199999332427979</c:v>
                </c:pt>
                <c:pt idx="917">
                  <c:v>2.9300000667572021</c:v>
                </c:pt>
                <c:pt idx="918">
                  <c:v>3.0099999904632568</c:v>
                </c:pt>
                <c:pt idx="919">
                  <c:v>3.0899999141693115</c:v>
                </c:pt>
                <c:pt idx="922">
                  <c:v>2.9900000095367432</c:v>
                </c:pt>
                <c:pt idx="923">
                  <c:v>2.9600000381469727</c:v>
                </c:pt>
                <c:pt idx="924">
                  <c:v>2.9100000858306885</c:v>
                </c:pt>
                <c:pt idx="925">
                  <c:v>2.9600000381469727</c:v>
                </c:pt>
                <c:pt idx="926">
                  <c:v>2.9300000667572021</c:v>
                </c:pt>
                <c:pt idx="929">
                  <c:v>2.9600000381469727</c:v>
                </c:pt>
                <c:pt idx="930">
                  <c:v>3.0099999904632568</c:v>
                </c:pt>
                <c:pt idx="931">
                  <c:v>3.0399999618530273</c:v>
                </c:pt>
                <c:pt idx="932">
                  <c:v>2.9100000858306885</c:v>
                </c:pt>
                <c:pt idx="933">
                  <c:v>2.7699999809265137</c:v>
                </c:pt>
                <c:pt idx="936">
                  <c:v>2.809999942779541</c:v>
                </c:pt>
                <c:pt idx="937">
                  <c:v>2.809999942779541</c:v>
                </c:pt>
                <c:pt idx="938">
                  <c:v>2.7799999713897705</c:v>
                </c:pt>
                <c:pt idx="939">
                  <c:v>2.6800000667572021</c:v>
                </c:pt>
                <c:pt idx="940">
                  <c:v>2.6700000762939453</c:v>
                </c:pt>
                <c:pt idx="943">
                  <c:v>2.5999999046325684</c:v>
                </c:pt>
                <c:pt idx="944">
                  <c:v>2.75</c:v>
                </c:pt>
                <c:pt idx="945">
                  <c:v>2.7300000190734863</c:v>
                </c:pt>
                <c:pt idx="946">
                  <c:v>2.6800000667572021</c:v>
                </c:pt>
                <c:pt idx="947">
                  <c:v>2.8299999237060547</c:v>
                </c:pt>
                <c:pt idx="950">
                  <c:v>2.7699999809265137</c:v>
                </c:pt>
                <c:pt idx="951">
                  <c:v>2.7999999523162842</c:v>
                </c:pt>
                <c:pt idx="952">
                  <c:v>2.7799999713897705</c:v>
                </c:pt>
                <c:pt idx="953">
                  <c:v>2.869999885559082</c:v>
                </c:pt>
                <c:pt idx="954">
                  <c:v>2.8399999141693115</c:v>
                </c:pt>
                <c:pt idx="957">
                  <c:v>2.7899999618530273</c:v>
                </c:pt>
                <c:pt idx="958">
                  <c:v>2.8199999332427979</c:v>
                </c:pt>
                <c:pt idx="959">
                  <c:v>2.8900001049041748</c:v>
                </c:pt>
                <c:pt idx="960">
                  <c:v>2.880000114440918</c:v>
                </c:pt>
                <c:pt idx="961">
                  <c:v>2.9800000190734863</c:v>
                </c:pt>
                <c:pt idx="964">
                  <c:v>3.0299999713897705</c:v>
                </c:pt>
                <c:pt idx="965">
                  <c:v>3.0499999523162842</c:v>
                </c:pt>
                <c:pt idx="966">
                  <c:v>3.1099998950958252</c:v>
                </c:pt>
                <c:pt idx="967">
                  <c:v>3.0299999713897705</c:v>
                </c:pt>
                <c:pt idx="968">
                  <c:v>3.0399999618530273</c:v>
                </c:pt>
                <c:pt idx="971">
                  <c:v>3.119999885559082</c:v>
                </c:pt>
                <c:pt idx="972">
                  <c:v>3.1099998950958252</c:v>
                </c:pt>
                <c:pt idx="973">
                  <c:v>3.1500000953674316</c:v>
                </c:pt>
                <c:pt idx="974">
                  <c:v>3.2599999904632568</c:v>
                </c:pt>
                <c:pt idx="975">
                  <c:v>3.2000000476837158</c:v>
                </c:pt>
                <c:pt idx="979">
                  <c:v>3.3299999237060547</c:v>
                </c:pt>
                <c:pt idx="980">
                  <c:v>3.2699999809265137</c:v>
                </c:pt>
                <c:pt idx="981">
                  <c:v>3.2899999618530273</c:v>
                </c:pt>
                <c:pt idx="982">
                  <c:v>3.3299999237060547</c:v>
                </c:pt>
                <c:pt idx="985">
                  <c:v>3.369999885559082</c:v>
                </c:pt>
                <c:pt idx="986">
                  <c:v>3.4200000762939453</c:v>
                </c:pt>
                <c:pt idx="987">
                  <c:v>3.4100000858306885</c:v>
                </c:pt>
                <c:pt idx="988">
                  <c:v>3.4500000476837158</c:v>
                </c:pt>
                <c:pt idx="989">
                  <c:v>3.4500000476837158</c:v>
                </c:pt>
                <c:pt idx="992">
                  <c:v>3.4900000095367432</c:v>
                </c:pt>
                <c:pt idx="993">
                  <c:v>3.5699999332427979</c:v>
                </c:pt>
                <c:pt idx="994">
                  <c:v>3.5099999904632568</c:v>
                </c:pt>
                <c:pt idx="995">
                  <c:v>3.7000000476837158</c:v>
                </c:pt>
                <c:pt idx="996">
                  <c:v>3.690000057220459</c:v>
                </c:pt>
                <c:pt idx="999">
                  <c:v>3.880000114440918</c:v>
                </c:pt>
                <c:pt idx="1000">
                  <c:v>3.9700000286102295</c:v>
                </c:pt>
                <c:pt idx="1001">
                  <c:v>3.7200000286102295</c:v>
                </c:pt>
                <c:pt idx="1002">
                  <c:v>3.7599999904632568</c:v>
                </c:pt>
                <c:pt idx="1003">
                  <c:v>3.8299999237060547</c:v>
                </c:pt>
                <c:pt idx="1006">
                  <c:v>3.6700000762939453</c:v>
                </c:pt>
                <c:pt idx="1007">
                  <c:v>3.619999885559082</c:v>
                </c:pt>
                <c:pt idx="1008">
                  <c:v>3.7599999904632568</c:v>
                </c:pt>
                <c:pt idx="1009">
                  <c:v>3.8299999237060547</c:v>
                </c:pt>
                <c:pt idx="1010">
                  <c:v>3.8900001049041748</c:v>
                </c:pt>
                <c:pt idx="1014">
                  <c:v>3.9300000667572021</c:v>
                </c:pt>
                <c:pt idx="1015">
                  <c:v>3.9100000858306885</c:v>
                </c:pt>
                <c:pt idx="1016">
                  <c:v>3.9700000286102295</c:v>
                </c:pt>
                <c:pt idx="1017">
                  <c:v>4</c:v>
                </c:pt>
                <c:pt idx="1020">
                  <c:v>4.0199999809265137</c:v>
                </c:pt>
                <c:pt idx="1021">
                  <c:v>4.0100002288818359</c:v>
                </c:pt>
                <c:pt idx="1022">
                  <c:v>4.1399998664855957</c:v>
                </c:pt>
                <c:pt idx="1023">
                  <c:v>4.2399997711181641</c:v>
                </c:pt>
                <c:pt idx="1024">
                  <c:v>4.2100000381469727</c:v>
                </c:pt>
                <c:pt idx="1027">
                  <c:v>4.25</c:v>
                </c:pt>
                <c:pt idx="1028">
                  <c:v>4.0999999046325684</c:v>
                </c:pt>
                <c:pt idx="1029">
                  <c:v>4.0399999618530273</c:v>
                </c:pt>
                <c:pt idx="1030">
                  <c:v>3.9600000381469727</c:v>
                </c:pt>
                <c:pt idx="1031">
                  <c:v>4.0199999809265137</c:v>
                </c:pt>
                <c:pt idx="1034">
                  <c:v>4.0999999046325684</c:v>
                </c:pt>
                <c:pt idx="1035">
                  <c:v>4.070000171661377</c:v>
                </c:pt>
                <c:pt idx="1036">
                  <c:v>4.0999999046325684</c:v>
                </c:pt>
                <c:pt idx="1037">
                  <c:v>4.1399998664855957</c:v>
                </c:pt>
                <c:pt idx="1038">
                  <c:v>4.1700000762939453</c:v>
                </c:pt>
                <c:pt idx="1041">
                  <c:v>4.2199997901916504</c:v>
                </c:pt>
                <c:pt idx="1042">
                  <c:v>4.1399998664855957</c:v>
                </c:pt>
                <c:pt idx="1043">
                  <c:v>4.119999885559082</c:v>
                </c:pt>
                <c:pt idx="1044">
                  <c:v>3.8199999332427979</c:v>
                </c:pt>
                <c:pt idx="1048">
                  <c:v>3.880000114440918</c:v>
                </c:pt>
                <c:pt idx="1049">
                  <c:v>3.7999999523162842</c:v>
                </c:pt>
                <c:pt idx="1050">
                  <c:v>3.6700000762939453</c:v>
                </c:pt>
                <c:pt idx="1051">
                  <c:v>3.7699999809265137</c:v>
                </c:pt>
                <c:pt idx="1052">
                  <c:v>3.8199999332427979</c:v>
                </c:pt>
                <c:pt idx="1055">
                  <c:v>3.8299999237060547</c:v>
                </c:pt>
                <c:pt idx="1056">
                  <c:v>3.7599999904632568</c:v>
                </c:pt>
                <c:pt idx="1057">
                  <c:v>3.7100000381469727</c:v>
                </c:pt>
                <c:pt idx="1059">
                  <c:v>3.6800000667572021</c:v>
                </c:pt>
                <c:pt idx="1062">
                  <c:v>3.690000057220459</c:v>
                </c:pt>
                <c:pt idx="1063">
                  <c:v>3.75</c:v>
                </c:pt>
                <c:pt idx="1064">
                  <c:v>3.6800000667572021</c:v>
                </c:pt>
                <c:pt idx="1065">
                  <c:v>3.5299999713897705</c:v>
                </c:pt>
                <c:pt idx="1066">
                  <c:v>3.5099999904632568</c:v>
                </c:pt>
                <c:pt idx="1069">
                  <c:v>3.5999999046325684</c:v>
                </c:pt>
                <c:pt idx="1070">
                  <c:v>3.5099999904632568</c:v>
                </c:pt>
                <c:pt idx="1071">
                  <c:v>3.4200000762939453</c:v>
                </c:pt>
                <c:pt idx="1072">
                  <c:v>3.4800000190734863</c:v>
                </c:pt>
                <c:pt idx="1073">
                  <c:v>3.5699999332427979</c:v>
                </c:pt>
                <c:pt idx="1076">
                  <c:v>3.6099998950958252</c:v>
                </c:pt>
                <c:pt idx="1077">
                  <c:v>3.5099999904632568</c:v>
                </c:pt>
                <c:pt idx="1078">
                  <c:v>3.4900000095367432</c:v>
                </c:pt>
                <c:pt idx="1079">
                  <c:v>3.440000057220459</c:v>
                </c:pt>
                <c:pt idx="1080">
                  <c:v>3.4800000190734863</c:v>
                </c:pt>
                <c:pt idx="1083">
                  <c:v>3.5699999332427979</c:v>
                </c:pt>
                <c:pt idx="1084">
                  <c:v>3.690000057220459</c:v>
                </c:pt>
                <c:pt idx="1085">
                  <c:v>3.6800000667572021</c:v>
                </c:pt>
                <c:pt idx="1086">
                  <c:v>3.6700000762939453</c:v>
                </c:pt>
                <c:pt idx="1087">
                  <c:v>3.75</c:v>
                </c:pt>
                <c:pt idx="1091">
                  <c:v>3.8399999141693115</c:v>
                </c:pt>
                <c:pt idx="1092">
                  <c:v>3.880000114440918</c:v>
                </c:pt>
                <c:pt idx="1093">
                  <c:v>3.8299999237060547</c:v>
                </c:pt>
                <c:pt idx="1094">
                  <c:v>3.880000114440918</c:v>
                </c:pt>
                <c:pt idx="1098">
                  <c:v>3.7899999618530273</c:v>
                </c:pt>
                <c:pt idx="1099">
                  <c:v>3.690000057220459</c:v>
                </c:pt>
                <c:pt idx="1100">
                  <c:v>3.7100000381469727</c:v>
                </c:pt>
                <c:pt idx="1101">
                  <c:v>3.5499999523162842</c:v>
                </c:pt>
                <c:pt idx="1104">
                  <c:v>3.5299999713897705</c:v>
                </c:pt>
                <c:pt idx="1105">
                  <c:v>3.6099998950958252</c:v>
                </c:pt>
                <c:pt idx="1106">
                  <c:v>3.5399999618530273</c:v>
                </c:pt>
                <c:pt idx="1107">
                  <c:v>3.4300000667572021</c:v>
                </c:pt>
                <c:pt idx="1108">
                  <c:v>3.4900000095367432</c:v>
                </c:pt>
                <c:pt idx="1112">
                  <c:v>3.5299999713897705</c:v>
                </c:pt>
                <c:pt idx="1113">
                  <c:v>3.369999885559082</c:v>
                </c:pt>
                <c:pt idx="1114">
                  <c:v>3.3900001049041748</c:v>
                </c:pt>
                <c:pt idx="1115">
                  <c:v>3.4800000190734863</c:v>
                </c:pt>
                <c:pt idx="1118">
                  <c:v>3.5199999809265137</c:v>
                </c:pt>
                <c:pt idx="1119">
                  <c:v>3.4600000381469727</c:v>
                </c:pt>
                <c:pt idx="1120">
                  <c:v>3.4600000381469727</c:v>
                </c:pt>
                <c:pt idx="1121">
                  <c:v>3.4900000095367432</c:v>
                </c:pt>
                <c:pt idx="1122">
                  <c:v>3.5199999809265137</c:v>
                </c:pt>
                <c:pt idx="1125">
                  <c:v>3.5499999523162842</c:v>
                </c:pt>
                <c:pt idx="1126">
                  <c:v>3.5199999809265137</c:v>
                </c:pt>
                <c:pt idx="1127">
                  <c:v>3.3900001049041748</c:v>
                </c:pt>
                <c:pt idx="1128">
                  <c:v>3.4000000953674316</c:v>
                </c:pt>
                <c:pt idx="1129">
                  <c:v>3.5299999713897705</c:v>
                </c:pt>
                <c:pt idx="1132">
                  <c:v>3.630000114440918</c:v>
                </c:pt>
                <c:pt idx="1133">
                  <c:v>3.6700000762939453</c:v>
                </c:pt>
                <c:pt idx="1134">
                  <c:v>3.630000114440918</c:v>
                </c:pt>
                <c:pt idx="1135">
                  <c:v>3.6700000762939453</c:v>
                </c:pt>
                <c:pt idx="1136">
                  <c:v>3.7400000095367432</c:v>
                </c:pt>
                <c:pt idx="1139">
                  <c:v>3.7200000286102295</c:v>
                </c:pt>
                <c:pt idx="1140">
                  <c:v>3.7699999809265137</c:v>
                </c:pt>
                <c:pt idx="1141">
                  <c:v>3.809999942779541</c:v>
                </c:pt>
                <c:pt idx="1142">
                  <c:v>3.8599998950958252</c:v>
                </c:pt>
                <c:pt idx="1143">
                  <c:v>3.8199999332427979</c:v>
                </c:pt>
                <c:pt idx="1147">
                  <c:v>3.9500000476837158</c:v>
                </c:pt>
                <c:pt idx="1148">
                  <c:v>3.9300000667572021</c:v>
                </c:pt>
                <c:pt idx="1149">
                  <c:v>3.880000114440918</c:v>
                </c:pt>
                <c:pt idx="1150">
                  <c:v>3.9500000476837158</c:v>
                </c:pt>
                <c:pt idx="1153">
                  <c:v>3.9200000762939453</c:v>
                </c:pt>
                <c:pt idx="1154">
                  <c:v>3.9200000762939453</c:v>
                </c:pt>
                <c:pt idx="1155">
                  <c:v>4.0100002288818359</c:v>
                </c:pt>
                <c:pt idx="1156">
                  <c:v>4.0799999237060547</c:v>
                </c:pt>
                <c:pt idx="1157">
                  <c:v>3.9700000286102295</c:v>
                </c:pt>
                <c:pt idx="1160">
                  <c:v>3.9800000190734863</c:v>
                </c:pt>
                <c:pt idx="1161">
                  <c:v>3.9700000286102295</c:v>
                </c:pt>
                <c:pt idx="1162">
                  <c:v>3.9800000190734863</c:v>
                </c:pt>
                <c:pt idx="1163">
                  <c:v>3.9300000667572021</c:v>
                </c:pt>
                <c:pt idx="1164">
                  <c:v>3.7000000476837158</c:v>
                </c:pt>
                <c:pt idx="1167">
                  <c:v>3.5499999523162842</c:v>
                </c:pt>
                <c:pt idx="1168">
                  <c:v>3.6400001049041748</c:v>
                </c:pt>
                <c:pt idx="1169">
                  <c:v>3.5099999904632568</c:v>
                </c:pt>
                <c:pt idx="1170">
                  <c:v>3.559999942779541</c:v>
                </c:pt>
                <c:pt idx="1171">
                  <c:v>3.3900001049041748</c:v>
                </c:pt>
                <c:pt idx="1174">
                  <c:v>3.4700000286102295</c:v>
                </c:pt>
                <c:pt idx="1175">
                  <c:v>3.5899999141693115</c:v>
                </c:pt>
                <c:pt idx="1176">
                  <c:v>3.4800000190734863</c:v>
                </c:pt>
                <c:pt idx="1177">
                  <c:v>3.380000114440918</c:v>
                </c:pt>
                <c:pt idx="1178">
                  <c:v>3.380000114440918</c:v>
                </c:pt>
                <c:pt idx="1181">
                  <c:v>3.5299999713897705</c:v>
                </c:pt>
                <c:pt idx="1182">
                  <c:v>3.5499999523162842</c:v>
                </c:pt>
                <c:pt idx="1183">
                  <c:v>3.5699999332427979</c:v>
                </c:pt>
                <c:pt idx="1184">
                  <c:v>3.5499999523162842</c:v>
                </c:pt>
                <c:pt idx="1185">
                  <c:v>3.4800000190734863</c:v>
                </c:pt>
                <c:pt idx="1188">
                  <c:v>3.4300000667572021</c:v>
                </c:pt>
                <c:pt idx="1189">
                  <c:v>3.3499999046325684</c:v>
                </c:pt>
                <c:pt idx="1190">
                  <c:v>3.2999999523162842</c:v>
                </c:pt>
                <c:pt idx="1191">
                  <c:v>3.2999999523162842</c:v>
                </c:pt>
                <c:pt idx="1192">
                  <c:v>3.3900001049041748</c:v>
                </c:pt>
                <c:pt idx="1195">
                  <c:v>3.4100000858306885</c:v>
                </c:pt>
                <c:pt idx="1196">
                  <c:v>3.4300000667572021</c:v>
                </c:pt>
                <c:pt idx="1197">
                  <c:v>3.4100000858306885</c:v>
                </c:pt>
                <c:pt idx="1198">
                  <c:v>3.4500000476837158</c:v>
                </c:pt>
                <c:pt idx="1199">
                  <c:v>3.5199999809265137</c:v>
                </c:pt>
                <c:pt idx="1202">
                  <c:v>3.5999999046325684</c:v>
                </c:pt>
                <c:pt idx="1203">
                  <c:v>3.5799999237060547</c:v>
                </c:pt>
                <c:pt idx="1204">
                  <c:v>3.5999999046325684</c:v>
                </c:pt>
                <c:pt idx="1205">
                  <c:v>3.5399999618530273</c:v>
                </c:pt>
                <c:pt idx="1206">
                  <c:v>3.5699999332427979</c:v>
                </c:pt>
                <c:pt idx="1209">
                  <c:v>3.5199999809265137</c:v>
                </c:pt>
                <c:pt idx="1210">
                  <c:v>3.4000000953674316</c:v>
                </c:pt>
                <c:pt idx="1211">
                  <c:v>3.4300000667572021</c:v>
                </c:pt>
                <c:pt idx="1212">
                  <c:v>3.5299999713897705</c:v>
                </c:pt>
                <c:pt idx="1213">
                  <c:v>3.440000057220459</c:v>
                </c:pt>
                <c:pt idx="1216">
                  <c:v>3.5899999141693115</c:v>
                </c:pt>
                <c:pt idx="1217">
                  <c:v>3.440000057220459</c:v>
                </c:pt>
                <c:pt idx="1218">
                  <c:v>3.380000114440918</c:v>
                </c:pt>
                <c:pt idx="1219">
                  <c:v>3.369999885559082</c:v>
                </c:pt>
                <c:pt idx="1220">
                  <c:v>3.440000057220459</c:v>
                </c:pt>
                <c:pt idx="1223">
                  <c:v>3.5199999809265137</c:v>
                </c:pt>
                <c:pt idx="1224">
                  <c:v>3.5299999713897705</c:v>
                </c:pt>
                <c:pt idx="1225">
                  <c:v>3.4300000667572021</c:v>
                </c:pt>
                <c:pt idx="1226">
                  <c:v>3.3900001049041748</c:v>
                </c:pt>
                <c:pt idx="1227">
                  <c:v>3.4600000381469727</c:v>
                </c:pt>
                <c:pt idx="1230">
                  <c:v>3.5</c:v>
                </c:pt>
                <c:pt idx="1231">
                  <c:v>3.5399999618530273</c:v>
                </c:pt>
                <c:pt idx="1232">
                  <c:v>3.5699999332427979</c:v>
                </c:pt>
                <c:pt idx="1233">
                  <c:v>3.6500000953674316</c:v>
                </c:pt>
                <c:pt idx="1234">
                  <c:v>3.7000000476837158</c:v>
                </c:pt>
                <c:pt idx="1237">
                  <c:v>3.7200000286102295</c:v>
                </c:pt>
                <c:pt idx="1238">
                  <c:v>3.7000000476837158</c:v>
                </c:pt>
                <c:pt idx="1239">
                  <c:v>3.7300000190734863</c:v>
                </c:pt>
                <c:pt idx="1240">
                  <c:v>3.8299999237060547</c:v>
                </c:pt>
                <c:pt idx="1241">
                  <c:v>3.7999999523162842</c:v>
                </c:pt>
                <c:pt idx="1245">
                  <c:v>3.690000057220459</c:v>
                </c:pt>
                <c:pt idx="1246">
                  <c:v>3.6400001049041748</c:v>
                </c:pt>
                <c:pt idx="1247">
                  <c:v>3.6099998950958252</c:v>
                </c:pt>
                <c:pt idx="1248">
                  <c:v>3.690000057220459</c:v>
                </c:pt>
                <c:pt idx="1251">
                  <c:v>3.690000057220459</c:v>
                </c:pt>
                <c:pt idx="1252">
                  <c:v>3.7000000476837158</c:v>
                </c:pt>
                <c:pt idx="1253">
                  <c:v>3.7899999618530273</c:v>
                </c:pt>
                <c:pt idx="1254">
                  <c:v>3.7300000190734863</c:v>
                </c:pt>
                <c:pt idx="1255">
                  <c:v>3.75</c:v>
                </c:pt>
                <c:pt idx="1258">
                  <c:v>3.7300000190734863</c:v>
                </c:pt>
                <c:pt idx="1259">
                  <c:v>3.8399999141693115</c:v>
                </c:pt>
                <c:pt idx="1260">
                  <c:v>3.8299999237060547</c:v>
                </c:pt>
                <c:pt idx="1261">
                  <c:v>3.7200000286102295</c:v>
                </c:pt>
                <c:pt idx="1262">
                  <c:v>3.7699999809265137</c:v>
                </c:pt>
                <c:pt idx="1266">
                  <c:v>3.7400000095367432</c:v>
                </c:pt>
                <c:pt idx="1267">
                  <c:v>3.7200000286102295</c:v>
                </c:pt>
                <c:pt idx="1268">
                  <c:v>3.7999999523162842</c:v>
                </c:pt>
                <c:pt idx="1269">
                  <c:v>3.7400000095367432</c:v>
                </c:pt>
                <c:pt idx="1272">
                  <c:v>3.7200000286102295</c:v>
                </c:pt>
                <c:pt idx="1273">
                  <c:v>3.7699999809265137</c:v>
                </c:pt>
                <c:pt idx="1274">
                  <c:v>3.7100000381469727</c:v>
                </c:pt>
                <c:pt idx="1275">
                  <c:v>3.8499999046325684</c:v>
                </c:pt>
                <c:pt idx="1276">
                  <c:v>3.809999942779541</c:v>
                </c:pt>
                <c:pt idx="1279">
                  <c:v>3.8599998950958252</c:v>
                </c:pt>
                <c:pt idx="1281">
                  <c:v>3.9500000476837158</c:v>
                </c:pt>
                <c:pt idx="1282">
                  <c:v>4.0500001907348633</c:v>
                </c:pt>
                <c:pt idx="1283">
                  <c:v>4.059999942779541</c:v>
                </c:pt>
                <c:pt idx="1286">
                  <c:v>4.0100002288818359</c:v>
                </c:pt>
                <c:pt idx="1287">
                  <c:v>3.9900000095367432</c:v>
                </c:pt>
                <c:pt idx="1288">
                  <c:v>3.8599998950958252</c:v>
                </c:pt>
                <c:pt idx="1289">
                  <c:v>3.7599999904632568</c:v>
                </c:pt>
                <c:pt idx="1290">
                  <c:v>3.8299999237060547</c:v>
                </c:pt>
                <c:pt idx="1293">
                  <c:v>3.809999942779541</c:v>
                </c:pt>
                <c:pt idx="1294">
                  <c:v>3.7999999523162842</c:v>
                </c:pt>
                <c:pt idx="1295">
                  <c:v>3.75</c:v>
                </c:pt>
                <c:pt idx="1296">
                  <c:v>3.8499999046325684</c:v>
                </c:pt>
                <c:pt idx="1297">
                  <c:v>3.8399999141693115</c:v>
                </c:pt>
                <c:pt idx="1300">
                  <c:v>3.8599998950958252</c:v>
                </c:pt>
                <c:pt idx="1301">
                  <c:v>3.9100000858306885</c:v>
                </c:pt>
                <c:pt idx="1302">
                  <c:v>3.8599998950958252</c:v>
                </c:pt>
                <c:pt idx="1303">
                  <c:v>4.0100002288818359</c:v>
                </c:pt>
                <c:pt idx="1304">
                  <c:v>3.9600000381469727</c:v>
                </c:pt>
                <c:pt idx="1307">
                  <c:v>3.9700000286102295</c:v>
                </c:pt>
                <c:pt idx="1308">
                  <c:v>4.0500001907348633</c:v>
                </c:pt>
                <c:pt idx="1309">
                  <c:v>4.0799999237060547</c:v>
                </c:pt>
                <c:pt idx="1310">
                  <c:v>4.1999998092651367</c:v>
                </c:pt>
                <c:pt idx="1311">
                  <c:v>4.0500001907348633</c:v>
                </c:pt>
                <c:pt idx="1314">
                  <c:v>4.0900001525878906</c:v>
                </c:pt>
                <c:pt idx="1315">
                  <c:v>4.0199999809265137</c:v>
                </c:pt>
                <c:pt idx="1316">
                  <c:v>4</c:v>
                </c:pt>
                <c:pt idx="1317">
                  <c:v>4.0900001525878906</c:v>
                </c:pt>
                <c:pt idx="1318">
                  <c:v>4.1599998474121094</c:v>
                </c:pt>
                <c:pt idx="1321">
                  <c:v>4.190000057220459</c:v>
                </c:pt>
                <c:pt idx="1322">
                  <c:v>4.2100000381469727</c:v>
                </c:pt>
                <c:pt idx="1323">
                  <c:v>4.2800002098083496</c:v>
                </c:pt>
                <c:pt idx="1324">
                  <c:v>4.3000001907348633</c:v>
                </c:pt>
                <c:pt idx="1325">
                  <c:v>4.2600002288818359</c:v>
                </c:pt>
                <c:pt idx="1328">
                  <c:v>4.3400001525878906</c:v>
                </c:pt>
                <c:pt idx="1329">
                  <c:v>4.3400001525878906</c:v>
                </c:pt>
                <c:pt idx="1330">
                  <c:v>4.190000057220459</c:v>
                </c:pt>
                <c:pt idx="1331">
                  <c:v>4.2300000190734863</c:v>
                </c:pt>
                <c:pt idx="1332">
                  <c:v>4.25</c:v>
                </c:pt>
                <c:pt idx="1335">
                  <c:v>4.1999998092651367</c:v>
                </c:pt>
                <c:pt idx="1336">
                  <c:v>4.119999885559082</c:v>
                </c:pt>
                <c:pt idx="1337">
                  <c:v>4.119999885559082</c:v>
                </c:pt>
                <c:pt idx="1338">
                  <c:v>4.0900001525878906</c:v>
                </c:pt>
                <c:pt idx="1339">
                  <c:v>4.179999828338623</c:v>
                </c:pt>
                <c:pt idx="1343">
                  <c:v>4.2699999809265137</c:v>
                </c:pt>
                <c:pt idx="1344">
                  <c:v>4.3000001907348633</c:v>
                </c:pt>
                <c:pt idx="1345">
                  <c:v>4.2699999809265137</c:v>
                </c:pt>
                <c:pt idx="1346">
                  <c:v>4.2600002288818359</c:v>
                </c:pt>
                <c:pt idx="1349">
                  <c:v>4.2899999618530273</c:v>
                </c:pt>
                <c:pt idx="1350">
                  <c:v>4.2699999809265137</c:v>
                </c:pt>
                <c:pt idx="1351">
                  <c:v>4.25</c:v>
                </c:pt>
                <c:pt idx="1352">
                  <c:v>4.2899999618530273</c:v>
                </c:pt>
                <c:pt idx="1353">
                  <c:v>4.3299999237060547</c:v>
                </c:pt>
                <c:pt idx="1356">
                  <c:v>4.320000171661377</c:v>
                </c:pt>
                <c:pt idx="1357">
                  <c:v>4.369999885559082</c:v>
                </c:pt>
                <c:pt idx="1358">
                  <c:v>4.3499999046325684</c:v>
                </c:pt>
                <c:pt idx="1359">
                  <c:v>4.4899997711181641</c:v>
                </c:pt>
                <c:pt idx="1360">
                  <c:v>4.440000057220459</c:v>
                </c:pt>
                <c:pt idx="1363">
                  <c:v>4.5500001907348633</c:v>
                </c:pt>
                <c:pt idx="1364">
                  <c:v>4.559999942779541</c:v>
                </c:pt>
                <c:pt idx="1365">
                  <c:v>4.6100001335144043</c:v>
                </c:pt>
                <c:pt idx="1366">
                  <c:v>4.5900001525878906</c:v>
                </c:pt>
                <c:pt idx="1367">
                  <c:v>4.5900001525878906</c:v>
                </c:pt>
                <c:pt idx="1370">
                  <c:v>4.690000057220459</c:v>
                </c:pt>
                <c:pt idx="1371">
                  <c:v>4.809999942779541</c:v>
                </c:pt>
                <c:pt idx="1372">
                  <c:v>4.7300000190734863</c:v>
                </c:pt>
                <c:pt idx="1373">
                  <c:v>4.7199997901916504</c:v>
                </c:pt>
                <c:pt idx="1374">
                  <c:v>4.7800002098083496</c:v>
                </c:pt>
                <c:pt idx="1378">
                  <c:v>4.6599998474121094</c:v>
                </c:pt>
                <c:pt idx="1379">
                  <c:v>4.5799999237060547</c:v>
                </c:pt>
                <c:pt idx="1380">
                  <c:v>4.6999998092651367</c:v>
                </c:pt>
                <c:pt idx="1381">
                  <c:v>4.630000114440918</c:v>
                </c:pt>
                <c:pt idx="1384">
                  <c:v>4.7100000381469727</c:v>
                </c:pt>
                <c:pt idx="1385">
                  <c:v>4.8299999237060547</c:v>
                </c:pt>
                <c:pt idx="1386">
                  <c:v>4.9099998474121094</c:v>
                </c:pt>
                <c:pt idx="1387">
                  <c:v>4.9800000190734863</c:v>
                </c:pt>
                <c:pt idx="1388">
                  <c:v>4.929999828338623</c:v>
                </c:pt>
                <c:pt idx="1391">
                  <c:v>4.8600001335144043</c:v>
                </c:pt>
                <c:pt idx="1392">
                  <c:v>4.8299999237060547</c:v>
                </c:pt>
                <c:pt idx="1393">
                  <c:v>4.9499998092651367</c:v>
                </c:pt>
                <c:pt idx="1394">
                  <c:v>4.8600001335144043</c:v>
                </c:pt>
                <c:pt idx="1395">
                  <c:v>4.8400001525878906</c:v>
                </c:pt>
                <c:pt idx="1398">
                  <c:v>4.880000114440918</c:v>
                </c:pt>
                <c:pt idx="1399">
                  <c:v>4.880000114440918</c:v>
                </c:pt>
                <c:pt idx="1400">
                  <c:v>4.7699999809265137</c:v>
                </c:pt>
                <c:pt idx="1401">
                  <c:v>4.6700000762939453</c:v>
                </c:pt>
                <c:pt idx="1402">
                  <c:v>4.570000171661377</c:v>
                </c:pt>
                <c:pt idx="1405">
                  <c:v>4.6700000762939453</c:v>
                </c:pt>
                <c:pt idx="1406">
                  <c:v>4.5799999237060547</c:v>
                </c:pt>
                <c:pt idx="1407">
                  <c:v>4.4899997711181641</c:v>
                </c:pt>
                <c:pt idx="1408">
                  <c:v>4.619999885559082</c:v>
                </c:pt>
                <c:pt idx="1409">
                  <c:v>4.6100001335144043</c:v>
                </c:pt>
                <c:pt idx="1412">
                  <c:v>4.630000114440918</c:v>
                </c:pt>
                <c:pt idx="1413">
                  <c:v>4.440000057220459</c:v>
                </c:pt>
                <c:pt idx="1414">
                  <c:v>4.5300002098083496</c:v>
                </c:pt>
                <c:pt idx="1415">
                  <c:v>4.4499998092651367</c:v>
                </c:pt>
                <c:pt idx="1416">
                  <c:v>4.440000057220459</c:v>
                </c:pt>
                <c:pt idx="1419">
                  <c:v>4.4200000762939453</c:v>
                </c:pt>
                <c:pt idx="1420">
                  <c:v>4.4099998474121094</c:v>
                </c:pt>
                <c:pt idx="1421">
                  <c:v>4.4200000762939453</c:v>
                </c:pt>
                <c:pt idx="1423">
                  <c:v>4.4699997901916504</c:v>
                </c:pt>
                <c:pt idx="1426">
                  <c:v>4.3899998664855957</c:v>
                </c:pt>
                <c:pt idx="1427">
                  <c:v>4.3400001525878906</c:v>
                </c:pt>
                <c:pt idx="1428">
                  <c:v>4.2699999809265137</c:v>
                </c:pt>
                <c:pt idx="1429">
                  <c:v>4.369999885559082</c:v>
                </c:pt>
                <c:pt idx="1430">
                  <c:v>4.2199997901916504</c:v>
                </c:pt>
                <c:pt idx="1433">
                  <c:v>4.2800002098083496</c:v>
                </c:pt>
                <c:pt idx="1434">
                  <c:v>4.179999828338623</c:v>
                </c:pt>
                <c:pt idx="1435">
                  <c:v>4.119999885559082</c:v>
                </c:pt>
                <c:pt idx="1436">
                  <c:v>4.1399998664855957</c:v>
                </c:pt>
                <c:pt idx="1437">
                  <c:v>4.2300000190734863</c:v>
                </c:pt>
                <c:pt idx="1440">
                  <c:v>4.2300000190734863</c:v>
                </c:pt>
                <c:pt idx="1441">
                  <c:v>4.1999998092651367</c:v>
                </c:pt>
                <c:pt idx="1442">
                  <c:v>4.0399999618530273</c:v>
                </c:pt>
                <c:pt idx="1443">
                  <c:v>3.9200000762939453</c:v>
                </c:pt>
                <c:pt idx="1444">
                  <c:v>3.9100000858306885</c:v>
                </c:pt>
                <c:pt idx="1447">
                  <c:v>3.9500000476837158</c:v>
                </c:pt>
                <c:pt idx="1448">
                  <c:v>3.9300000667572021</c:v>
                </c:pt>
                <c:pt idx="1449">
                  <c:v>3.8599998950958252</c:v>
                </c:pt>
                <c:pt idx="1450">
                  <c:v>3.8900001049041748</c:v>
                </c:pt>
                <c:pt idx="1451">
                  <c:v>3.9000000953674316</c:v>
                </c:pt>
                <c:pt idx="1455">
                  <c:v>3.8900001049041748</c:v>
                </c:pt>
                <c:pt idx="1456">
                  <c:v>3.7899999618530273</c:v>
                </c:pt>
                <c:pt idx="1457">
                  <c:v>3.8399999141693115</c:v>
                </c:pt>
                <c:pt idx="1458">
                  <c:v>3.880000114440918</c:v>
                </c:pt>
                <c:pt idx="1462">
                  <c:v>3.9500000476837158</c:v>
                </c:pt>
                <c:pt idx="1463">
                  <c:v>3.9100000858306885</c:v>
                </c:pt>
                <c:pt idx="1464">
                  <c:v>3.9900000095367432</c:v>
                </c:pt>
                <c:pt idx="1465">
                  <c:v>4.0500001907348633</c:v>
                </c:pt>
                <c:pt idx="1468">
                  <c:v>4.0100002288818359</c:v>
                </c:pt>
                <c:pt idx="1469">
                  <c:v>4.0199999809265137</c:v>
                </c:pt>
                <c:pt idx="1470">
                  <c:v>4.0399999618530273</c:v>
                </c:pt>
                <c:pt idx="1471">
                  <c:v>3.9800000190734863</c:v>
                </c:pt>
                <c:pt idx="1472">
                  <c:v>3.9600000381469727</c:v>
                </c:pt>
                <c:pt idx="1476">
                  <c:v>4.070000171661377</c:v>
                </c:pt>
                <c:pt idx="1477">
                  <c:v>4.0999999046325684</c:v>
                </c:pt>
                <c:pt idx="1478">
                  <c:v>4.1399998664855957</c:v>
                </c:pt>
                <c:pt idx="1479">
                  <c:v>4.1500000953674316</c:v>
                </c:pt>
                <c:pt idx="1482">
                  <c:v>4.1100001335144043</c:v>
                </c:pt>
                <c:pt idx="1483">
                  <c:v>4.1399998664855957</c:v>
                </c:pt>
                <c:pt idx="1484">
                  <c:v>4.179999828338623</c:v>
                </c:pt>
                <c:pt idx="1485">
                  <c:v>4.1399998664855957</c:v>
                </c:pt>
                <c:pt idx="1486">
                  <c:v>4.1500000953674316</c:v>
                </c:pt>
                <c:pt idx="1489">
                  <c:v>4.0799999237060547</c:v>
                </c:pt>
                <c:pt idx="1490">
                  <c:v>4.059999942779541</c:v>
                </c:pt>
                <c:pt idx="1491">
                  <c:v>3.9900000095367432</c:v>
                </c:pt>
                <c:pt idx="1492">
                  <c:v>3.869999885559082</c:v>
                </c:pt>
                <c:pt idx="1493">
                  <c:v>4.0300002098083496</c:v>
                </c:pt>
                <c:pt idx="1496">
                  <c:v>4.1700000762939453</c:v>
                </c:pt>
                <c:pt idx="1497">
                  <c:v>4.0900001525878906</c:v>
                </c:pt>
                <c:pt idx="1498">
                  <c:v>4.0900001525878906</c:v>
                </c:pt>
                <c:pt idx="1499">
                  <c:v>4.1500000953674316</c:v>
                </c:pt>
                <c:pt idx="1500">
                  <c:v>4.1700000762939453</c:v>
                </c:pt>
                <c:pt idx="1503">
                  <c:v>4.1700000762939453</c:v>
                </c:pt>
                <c:pt idx="1504">
                  <c:v>4.309999942779541</c:v>
                </c:pt>
                <c:pt idx="1505">
                  <c:v>4.2699999809265137</c:v>
                </c:pt>
                <c:pt idx="1506">
                  <c:v>4.2399997711181641</c:v>
                </c:pt>
                <c:pt idx="1507">
                  <c:v>4.3000001907348633</c:v>
                </c:pt>
                <c:pt idx="1511">
                  <c:v>4.2699999809265137</c:v>
                </c:pt>
                <c:pt idx="1512">
                  <c:v>4.320000171661377</c:v>
                </c:pt>
                <c:pt idx="1513">
                  <c:v>4.3299999237060547</c:v>
                </c:pt>
                <c:pt idx="1514">
                  <c:v>4.2600002288818359</c:v>
                </c:pt>
                <c:pt idx="1517">
                  <c:v>4.2800002098083496</c:v>
                </c:pt>
                <c:pt idx="1518">
                  <c:v>4.309999942779541</c:v>
                </c:pt>
                <c:pt idx="1519">
                  <c:v>4.2699999809265137</c:v>
                </c:pt>
                <c:pt idx="1520">
                  <c:v>4.25</c:v>
                </c:pt>
                <c:pt idx="1521">
                  <c:v>4.190000057220459</c:v>
                </c:pt>
                <c:pt idx="1524">
                  <c:v>4.2199997901916504</c:v>
                </c:pt>
                <c:pt idx="1525">
                  <c:v>4.130000114440918</c:v>
                </c:pt>
                <c:pt idx="1526">
                  <c:v>4.1100001335144043</c:v>
                </c:pt>
                <c:pt idx="1527">
                  <c:v>4.0900001525878906</c:v>
                </c:pt>
                <c:pt idx="1528">
                  <c:v>4.0900001525878906</c:v>
                </c:pt>
                <c:pt idx="1531">
                  <c:v>4.0999999046325684</c:v>
                </c:pt>
                <c:pt idx="1532">
                  <c:v>4.1599998474121094</c:v>
                </c:pt>
                <c:pt idx="1533">
                  <c:v>4.190000057220459</c:v>
                </c:pt>
                <c:pt idx="1534">
                  <c:v>4.2899999618530273</c:v>
                </c:pt>
                <c:pt idx="1535">
                  <c:v>4.309999942779541</c:v>
                </c:pt>
                <c:pt idx="1538">
                  <c:v>4.3400001525878906</c:v>
                </c:pt>
                <c:pt idx="1539">
                  <c:v>4.3000001907348633</c:v>
                </c:pt>
                <c:pt idx="1540">
                  <c:v>4.2699999809265137</c:v>
                </c:pt>
                <c:pt idx="1541">
                  <c:v>4.2699999809265137</c:v>
                </c:pt>
                <c:pt idx="1542">
                  <c:v>4.2199997901916504</c:v>
                </c:pt>
                <c:pt idx="1545">
                  <c:v>4.25</c:v>
                </c:pt>
                <c:pt idx="1546">
                  <c:v>4.2399997711181641</c:v>
                </c:pt>
                <c:pt idx="1547">
                  <c:v>4.1999998092651367</c:v>
                </c:pt>
                <c:pt idx="1548">
                  <c:v>4.1999998092651367</c:v>
                </c:pt>
                <c:pt idx="1552">
                  <c:v>4.3299999237060547</c:v>
                </c:pt>
                <c:pt idx="1553">
                  <c:v>4.3600001335144043</c:v>
                </c:pt>
                <c:pt idx="1554">
                  <c:v>4.3600001335144043</c:v>
                </c:pt>
                <c:pt idx="1555">
                  <c:v>4.309999942779541</c:v>
                </c:pt>
                <c:pt idx="1556">
                  <c:v>4.3899998664855957</c:v>
                </c:pt>
                <c:pt idx="1559">
                  <c:v>4.4200000762939453</c:v>
                </c:pt>
                <c:pt idx="1560">
                  <c:v>4.3600001335144043</c:v>
                </c:pt>
                <c:pt idx="1561">
                  <c:v>4.5500001907348633</c:v>
                </c:pt>
                <c:pt idx="1562">
                  <c:v>4.559999942779541</c:v>
                </c:pt>
                <c:pt idx="1563">
                  <c:v>4.5</c:v>
                </c:pt>
                <c:pt idx="1566">
                  <c:v>4.630000114440918</c:v>
                </c:pt>
                <c:pt idx="1567">
                  <c:v>4.6700000762939453</c:v>
                </c:pt>
                <c:pt idx="1568">
                  <c:v>4.5900001525878906</c:v>
                </c:pt>
                <c:pt idx="1569">
                  <c:v>4.6399998664855957</c:v>
                </c:pt>
                <c:pt idx="1570">
                  <c:v>4.619999885559082</c:v>
                </c:pt>
                <c:pt idx="1573">
                  <c:v>4.619999885559082</c:v>
                </c:pt>
                <c:pt idx="1574">
                  <c:v>4.6100001335144043</c:v>
                </c:pt>
                <c:pt idx="1575">
                  <c:v>4.6500000953674316</c:v>
                </c:pt>
                <c:pt idx="1576">
                  <c:v>4.6999998092651367</c:v>
                </c:pt>
                <c:pt idx="1577">
                  <c:v>4.6700000762939453</c:v>
                </c:pt>
                <c:pt idx="1580">
                  <c:v>4.630000114440918</c:v>
                </c:pt>
                <c:pt idx="1581">
                  <c:v>4.690000057220459</c:v>
                </c:pt>
                <c:pt idx="1582">
                  <c:v>4.630000114440918</c:v>
                </c:pt>
                <c:pt idx="1583">
                  <c:v>4.5799999237060547</c:v>
                </c:pt>
                <c:pt idx="1584">
                  <c:v>4.5</c:v>
                </c:pt>
                <c:pt idx="1587">
                  <c:v>4.4899997711181641</c:v>
                </c:pt>
                <c:pt idx="1588">
                  <c:v>4.4699997901916504</c:v>
                </c:pt>
                <c:pt idx="1589">
                  <c:v>4.4800000190734863</c:v>
                </c:pt>
                <c:pt idx="1590">
                  <c:v>4.4499998092651367</c:v>
                </c:pt>
                <c:pt idx="1591">
                  <c:v>4.5</c:v>
                </c:pt>
                <c:pt idx="1594">
                  <c:v>4.4800000190734863</c:v>
                </c:pt>
                <c:pt idx="1595">
                  <c:v>4.4499998092651367</c:v>
                </c:pt>
                <c:pt idx="1596">
                  <c:v>4.3600001335144043</c:v>
                </c:pt>
                <c:pt idx="1597">
                  <c:v>4.380000114440918</c:v>
                </c:pt>
                <c:pt idx="1598">
                  <c:v>4.4200000762939453</c:v>
                </c:pt>
                <c:pt idx="1601">
                  <c:v>4.440000057220459</c:v>
                </c:pt>
                <c:pt idx="1602">
                  <c:v>4.4099998474121094</c:v>
                </c:pt>
                <c:pt idx="1603">
                  <c:v>4.429999828338623</c:v>
                </c:pt>
                <c:pt idx="1604">
                  <c:v>4.4699997901916504</c:v>
                </c:pt>
                <c:pt idx="1605">
                  <c:v>4.4600000381469727</c:v>
                </c:pt>
                <c:pt idx="1609">
                  <c:v>4.5399999618530273</c:v>
                </c:pt>
                <c:pt idx="1610">
                  <c:v>4.6100001335144043</c:v>
                </c:pt>
                <c:pt idx="1611">
                  <c:v>4.5500001907348633</c:v>
                </c:pt>
                <c:pt idx="1612">
                  <c:v>4.5100002288818359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ECD-4203-AE36-A091BED550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78909519"/>
        <c:axId val="1670331487"/>
      </c:lineChart>
      <c:dateAx>
        <c:axId val="1678909519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670331487"/>
        <c:crosses val="autoZero"/>
        <c:auto val="1"/>
        <c:lblOffset val="100"/>
        <c:baseTimeUnit val="days"/>
      </c:dateAx>
      <c:valAx>
        <c:axId val="1670331487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6789095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400"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/>
              <a:t>Selected Interest Rates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D.Rates!$C$1</c:f>
              <c:strCache>
                <c:ptCount val="1"/>
                <c:pt idx="0">
                  <c:v>10-Yr Treasury</c:v>
                </c:pt>
              </c:strCache>
            </c:strRef>
          </c:tx>
          <c:spPr>
            <a:ln w="44450" cap="rnd">
              <a:solidFill>
                <a:schemeClr val="accent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D.Rates!$A$2526:$A$2755</c:f>
              <c:numCache>
                <c:formatCode>m/d/yyyy</c:formatCode>
                <c:ptCount val="230"/>
                <c:pt idx="0">
                  <c:v>43831</c:v>
                </c:pt>
                <c:pt idx="1">
                  <c:v>43838</c:v>
                </c:pt>
                <c:pt idx="2">
                  <c:v>43845</c:v>
                </c:pt>
                <c:pt idx="3">
                  <c:v>43852</c:v>
                </c:pt>
                <c:pt idx="4">
                  <c:v>43859</c:v>
                </c:pt>
                <c:pt idx="5">
                  <c:v>43866</c:v>
                </c:pt>
                <c:pt idx="6">
                  <c:v>43873</c:v>
                </c:pt>
                <c:pt idx="7">
                  <c:v>43880</c:v>
                </c:pt>
                <c:pt idx="8">
                  <c:v>43887</c:v>
                </c:pt>
                <c:pt idx="9">
                  <c:v>43894</c:v>
                </c:pt>
                <c:pt idx="10">
                  <c:v>43901</c:v>
                </c:pt>
                <c:pt idx="11">
                  <c:v>43908</c:v>
                </c:pt>
                <c:pt idx="12">
                  <c:v>43915</c:v>
                </c:pt>
                <c:pt idx="13">
                  <c:v>43922</c:v>
                </c:pt>
                <c:pt idx="14">
                  <c:v>43929</c:v>
                </c:pt>
                <c:pt idx="15">
                  <c:v>43936</c:v>
                </c:pt>
                <c:pt idx="16">
                  <c:v>43943</c:v>
                </c:pt>
                <c:pt idx="17">
                  <c:v>43950</c:v>
                </c:pt>
                <c:pt idx="18">
                  <c:v>43957</c:v>
                </c:pt>
                <c:pt idx="19">
                  <c:v>43964</c:v>
                </c:pt>
                <c:pt idx="20">
                  <c:v>43971</c:v>
                </c:pt>
                <c:pt idx="21">
                  <c:v>43978</c:v>
                </c:pt>
                <c:pt idx="22">
                  <c:v>43985</c:v>
                </c:pt>
                <c:pt idx="23">
                  <c:v>43992</c:v>
                </c:pt>
                <c:pt idx="24">
                  <c:v>43999</c:v>
                </c:pt>
                <c:pt idx="25">
                  <c:v>44006</c:v>
                </c:pt>
                <c:pt idx="26">
                  <c:v>44013</c:v>
                </c:pt>
                <c:pt idx="27">
                  <c:v>44020</c:v>
                </c:pt>
                <c:pt idx="28">
                  <c:v>44027</c:v>
                </c:pt>
                <c:pt idx="29">
                  <c:v>44034</c:v>
                </c:pt>
                <c:pt idx="30">
                  <c:v>44041</c:v>
                </c:pt>
                <c:pt idx="31">
                  <c:v>44048</c:v>
                </c:pt>
                <c:pt idx="32">
                  <c:v>44055</c:v>
                </c:pt>
                <c:pt idx="33">
                  <c:v>44062</c:v>
                </c:pt>
                <c:pt idx="34">
                  <c:v>44069</c:v>
                </c:pt>
                <c:pt idx="35">
                  <c:v>44076</c:v>
                </c:pt>
                <c:pt idx="36">
                  <c:v>44083</c:v>
                </c:pt>
                <c:pt idx="37">
                  <c:v>44090</c:v>
                </c:pt>
                <c:pt idx="38">
                  <c:v>44097</c:v>
                </c:pt>
                <c:pt idx="39">
                  <c:v>44104</c:v>
                </c:pt>
                <c:pt idx="40">
                  <c:v>44111</c:v>
                </c:pt>
                <c:pt idx="41">
                  <c:v>44118</c:v>
                </c:pt>
                <c:pt idx="42">
                  <c:v>44125</c:v>
                </c:pt>
                <c:pt idx="43">
                  <c:v>44132</c:v>
                </c:pt>
                <c:pt idx="44">
                  <c:v>44139</c:v>
                </c:pt>
                <c:pt idx="45">
                  <c:v>44146</c:v>
                </c:pt>
                <c:pt idx="46">
                  <c:v>44153</c:v>
                </c:pt>
                <c:pt idx="47">
                  <c:v>44160</c:v>
                </c:pt>
                <c:pt idx="48">
                  <c:v>44167</c:v>
                </c:pt>
                <c:pt idx="49">
                  <c:v>44174</c:v>
                </c:pt>
                <c:pt idx="50">
                  <c:v>44181</c:v>
                </c:pt>
                <c:pt idx="51">
                  <c:v>44188</c:v>
                </c:pt>
                <c:pt idx="52">
                  <c:v>44197</c:v>
                </c:pt>
                <c:pt idx="53">
                  <c:v>44204</c:v>
                </c:pt>
                <c:pt idx="54">
                  <c:v>44211</c:v>
                </c:pt>
                <c:pt idx="55">
                  <c:v>44218</c:v>
                </c:pt>
                <c:pt idx="56">
                  <c:v>44225</c:v>
                </c:pt>
                <c:pt idx="57">
                  <c:v>44232</c:v>
                </c:pt>
                <c:pt idx="58">
                  <c:v>44239</c:v>
                </c:pt>
                <c:pt idx="59">
                  <c:v>44246</c:v>
                </c:pt>
                <c:pt idx="60">
                  <c:v>44253</c:v>
                </c:pt>
                <c:pt idx="61">
                  <c:v>44260</c:v>
                </c:pt>
                <c:pt idx="62">
                  <c:v>44267</c:v>
                </c:pt>
                <c:pt idx="63">
                  <c:v>44274</c:v>
                </c:pt>
                <c:pt idx="64">
                  <c:v>44281</c:v>
                </c:pt>
                <c:pt idx="65">
                  <c:v>44288</c:v>
                </c:pt>
                <c:pt idx="66">
                  <c:v>44295</c:v>
                </c:pt>
                <c:pt idx="67">
                  <c:v>44302</c:v>
                </c:pt>
                <c:pt idx="68">
                  <c:v>44309</c:v>
                </c:pt>
                <c:pt idx="69">
                  <c:v>44316</c:v>
                </c:pt>
                <c:pt idx="70">
                  <c:v>44323</c:v>
                </c:pt>
                <c:pt idx="71">
                  <c:v>44330</c:v>
                </c:pt>
                <c:pt idx="72">
                  <c:v>44337</c:v>
                </c:pt>
                <c:pt idx="73">
                  <c:v>44344</c:v>
                </c:pt>
                <c:pt idx="74">
                  <c:v>44351</c:v>
                </c:pt>
                <c:pt idx="75">
                  <c:v>44358</c:v>
                </c:pt>
                <c:pt idx="76">
                  <c:v>44365</c:v>
                </c:pt>
                <c:pt idx="77">
                  <c:v>44372</c:v>
                </c:pt>
                <c:pt idx="78">
                  <c:v>44379</c:v>
                </c:pt>
                <c:pt idx="79">
                  <c:v>44386</c:v>
                </c:pt>
                <c:pt idx="80">
                  <c:v>44393</c:v>
                </c:pt>
                <c:pt idx="81">
                  <c:v>44400</c:v>
                </c:pt>
                <c:pt idx="82">
                  <c:v>44407</c:v>
                </c:pt>
                <c:pt idx="83">
                  <c:v>44414</c:v>
                </c:pt>
                <c:pt idx="84">
                  <c:v>44421</c:v>
                </c:pt>
                <c:pt idx="85">
                  <c:v>44428</c:v>
                </c:pt>
                <c:pt idx="86">
                  <c:v>44435</c:v>
                </c:pt>
                <c:pt idx="87">
                  <c:v>44442</c:v>
                </c:pt>
                <c:pt idx="88">
                  <c:v>44449</c:v>
                </c:pt>
                <c:pt idx="89">
                  <c:v>44456</c:v>
                </c:pt>
                <c:pt idx="90">
                  <c:v>44463</c:v>
                </c:pt>
                <c:pt idx="91">
                  <c:v>44470</c:v>
                </c:pt>
                <c:pt idx="92">
                  <c:v>44477</c:v>
                </c:pt>
                <c:pt idx="93">
                  <c:v>44484</c:v>
                </c:pt>
                <c:pt idx="94">
                  <c:v>44491</c:v>
                </c:pt>
                <c:pt idx="95">
                  <c:v>44498</c:v>
                </c:pt>
                <c:pt idx="96">
                  <c:v>44505</c:v>
                </c:pt>
                <c:pt idx="97">
                  <c:v>44512</c:v>
                </c:pt>
                <c:pt idx="98">
                  <c:v>44519</c:v>
                </c:pt>
                <c:pt idx="99">
                  <c:v>44526</c:v>
                </c:pt>
                <c:pt idx="100">
                  <c:v>44533</c:v>
                </c:pt>
                <c:pt idx="101">
                  <c:v>44540</c:v>
                </c:pt>
                <c:pt idx="102">
                  <c:v>44547</c:v>
                </c:pt>
                <c:pt idx="103">
                  <c:v>44554</c:v>
                </c:pt>
                <c:pt idx="104">
                  <c:v>44562</c:v>
                </c:pt>
                <c:pt idx="105">
                  <c:v>44569</c:v>
                </c:pt>
                <c:pt idx="106">
                  <c:v>44576</c:v>
                </c:pt>
                <c:pt idx="107">
                  <c:v>44583</c:v>
                </c:pt>
                <c:pt idx="108">
                  <c:v>44590</c:v>
                </c:pt>
                <c:pt idx="109">
                  <c:v>44597</c:v>
                </c:pt>
                <c:pt idx="110">
                  <c:v>44604</c:v>
                </c:pt>
                <c:pt idx="111">
                  <c:v>44611</c:v>
                </c:pt>
                <c:pt idx="112">
                  <c:v>44618</c:v>
                </c:pt>
                <c:pt idx="113">
                  <c:v>44625</c:v>
                </c:pt>
                <c:pt idx="114">
                  <c:v>44632</c:v>
                </c:pt>
                <c:pt idx="115">
                  <c:v>44639</c:v>
                </c:pt>
                <c:pt idx="116">
                  <c:v>44646</c:v>
                </c:pt>
                <c:pt idx="117">
                  <c:v>44653</c:v>
                </c:pt>
                <c:pt idx="118">
                  <c:v>44660</c:v>
                </c:pt>
                <c:pt idx="119">
                  <c:v>44667</c:v>
                </c:pt>
                <c:pt idx="120">
                  <c:v>44674</c:v>
                </c:pt>
                <c:pt idx="121">
                  <c:v>44681</c:v>
                </c:pt>
                <c:pt idx="122">
                  <c:v>44688</c:v>
                </c:pt>
                <c:pt idx="123">
                  <c:v>44695</c:v>
                </c:pt>
                <c:pt idx="124">
                  <c:v>44702</c:v>
                </c:pt>
                <c:pt idx="125">
                  <c:v>44709</c:v>
                </c:pt>
                <c:pt idx="126">
                  <c:v>44716</c:v>
                </c:pt>
                <c:pt idx="127">
                  <c:v>44723</c:v>
                </c:pt>
                <c:pt idx="128">
                  <c:v>44730</c:v>
                </c:pt>
                <c:pt idx="129">
                  <c:v>44737</c:v>
                </c:pt>
                <c:pt idx="130">
                  <c:v>44744</c:v>
                </c:pt>
                <c:pt idx="131">
                  <c:v>44751</c:v>
                </c:pt>
                <c:pt idx="132">
                  <c:v>44758</c:v>
                </c:pt>
                <c:pt idx="133">
                  <c:v>44765</c:v>
                </c:pt>
                <c:pt idx="134">
                  <c:v>44772</c:v>
                </c:pt>
                <c:pt idx="135">
                  <c:v>44779</c:v>
                </c:pt>
                <c:pt idx="136">
                  <c:v>44786</c:v>
                </c:pt>
                <c:pt idx="137">
                  <c:v>44793</c:v>
                </c:pt>
                <c:pt idx="138">
                  <c:v>44800</c:v>
                </c:pt>
                <c:pt idx="139">
                  <c:v>44807</c:v>
                </c:pt>
                <c:pt idx="140">
                  <c:v>44814</c:v>
                </c:pt>
                <c:pt idx="141">
                  <c:v>44821</c:v>
                </c:pt>
                <c:pt idx="142">
                  <c:v>44828</c:v>
                </c:pt>
                <c:pt idx="143">
                  <c:v>44835</c:v>
                </c:pt>
                <c:pt idx="144">
                  <c:v>44842</c:v>
                </c:pt>
                <c:pt idx="145">
                  <c:v>44849</c:v>
                </c:pt>
                <c:pt idx="146">
                  <c:v>44856</c:v>
                </c:pt>
                <c:pt idx="147">
                  <c:v>44863</c:v>
                </c:pt>
                <c:pt idx="148">
                  <c:v>44870</c:v>
                </c:pt>
                <c:pt idx="149">
                  <c:v>44877</c:v>
                </c:pt>
                <c:pt idx="150">
                  <c:v>44884</c:v>
                </c:pt>
                <c:pt idx="151">
                  <c:v>44891</c:v>
                </c:pt>
                <c:pt idx="152">
                  <c:v>44898</c:v>
                </c:pt>
                <c:pt idx="153">
                  <c:v>44905</c:v>
                </c:pt>
                <c:pt idx="154">
                  <c:v>44912</c:v>
                </c:pt>
                <c:pt idx="155">
                  <c:v>44919</c:v>
                </c:pt>
                <c:pt idx="156">
                  <c:v>44927</c:v>
                </c:pt>
                <c:pt idx="157">
                  <c:v>44934</c:v>
                </c:pt>
                <c:pt idx="158">
                  <c:v>44941</c:v>
                </c:pt>
                <c:pt idx="159">
                  <c:v>44948</c:v>
                </c:pt>
                <c:pt idx="160">
                  <c:v>44955</c:v>
                </c:pt>
                <c:pt idx="161">
                  <c:v>44962</c:v>
                </c:pt>
                <c:pt idx="162">
                  <c:v>44969</c:v>
                </c:pt>
                <c:pt idx="163">
                  <c:v>44976</c:v>
                </c:pt>
                <c:pt idx="164">
                  <c:v>44983</c:v>
                </c:pt>
                <c:pt idx="165">
                  <c:v>44990</c:v>
                </c:pt>
                <c:pt idx="166">
                  <c:v>44997</c:v>
                </c:pt>
                <c:pt idx="167">
                  <c:v>45004</c:v>
                </c:pt>
                <c:pt idx="168">
                  <c:v>45011</c:v>
                </c:pt>
                <c:pt idx="169">
                  <c:v>45018</c:v>
                </c:pt>
                <c:pt idx="170">
                  <c:v>45025</c:v>
                </c:pt>
                <c:pt idx="171">
                  <c:v>45032</c:v>
                </c:pt>
                <c:pt idx="172">
                  <c:v>45039</c:v>
                </c:pt>
                <c:pt idx="173">
                  <c:v>45046</c:v>
                </c:pt>
                <c:pt idx="174">
                  <c:v>45053</c:v>
                </c:pt>
                <c:pt idx="175">
                  <c:v>45060</c:v>
                </c:pt>
                <c:pt idx="176">
                  <c:v>45067</c:v>
                </c:pt>
                <c:pt idx="177">
                  <c:v>45074</c:v>
                </c:pt>
                <c:pt idx="178">
                  <c:v>45081</c:v>
                </c:pt>
                <c:pt idx="179">
                  <c:v>45088</c:v>
                </c:pt>
                <c:pt idx="180">
                  <c:v>45095</c:v>
                </c:pt>
                <c:pt idx="181">
                  <c:v>45102</c:v>
                </c:pt>
                <c:pt idx="182">
                  <c:v>45109</c:v>
                </c:pt>
                <c:pt idx="183">
                  <c:v>45116</c:v>
                </c:pt>
                <c:pt idx="184">
                  <c:v>45123</c:v>
                </c:pt>
                <c:pt idx="185">
                  <c:v>45130</c:v>
                </c:pt>
                <c:pt idx="186">
                  <c:v>45137</c:v>
                </c:pt>
                <c:pt idx="187">
                  <c:v>45144</c:v>
                </c:pt>
                <c:pt idx="188">
                  <c:v>45151</c:v>
                </c:pt>
                <c:pt idx="189">
                  <c:v>45158</c:v>
                </c:pt>
                <c:pt idx="190">
                  <c:v>45165</c:v>
                </c:pt>
                <c:pt idx="191">
                  <c:v>45172</c:v>
                </c:pt>
                <c:pt idx="192">
                  <c:v>45179</c:v>
                </c:pt>
                <c:pt idx="193">
                  <c:v>45186</c:v>
                </c:pt>
                <c:pt idx="194">
                  <c:v>45193</c:v>
                </c:pt>
                <c:pt idx="195">
                  <c:v>45200</c:v>
                </c:pt>
                <c:pt idx="196">
                  <c:v>45207</c:v>
                </c:pt>
                <c:pt idx="197">
                  <c:v>45214</c:v>
                </c:pt>
                <c:pt idx="198">
                  <c:v>45221</c:v>
                </c:pt>
                <c:pt idx="199">
                  <c:v>45228</c:v>
                </c:pt>
                <c:pt idx="200">
                  <c:v>45235</c:v>
                </c:pt>
                <c:pt idx="201">
                  <c:v>45242</c:v>
                </c:pt>
                <c:pt idx="202">
                  <c:v>45249</c:v>
                </c:pt>
                <c:pt idx="203">
                  <c:v>45256</c:v>
                </c:pt>
                <c:pt idx="204">
                  <c:v>45263</c:v>
                </c:pt>
                <c:pt idx="205">
                  <c:v>45270</c:v>
                </c:pt>
                <c:pt idx="206">
                  <c:v>45277</c:v>
                </c:pt>
                <c:pt idx="207">
                  <c:v>45284</c:v>
                </c:pt>
                <c:pt idx="208">
                  <c:v>45292</c:v>
                </c:pt>
                <c:pt idx="209">
                  <c:v>45299</c:v>
                </c:pt>
                <c:pt idx="210">
                  <c:v>45306</c:v>
                </c:pt>
                <c:pt idx="211">
                  <c:v>45313</c:v>
                </c:pt>
                <c:pt idx="212">
                  <c:v>45320</c:v>
                </c:pt>
                <c:pt idx="213">
                  <c:v>45327</c:v>
                </c:pt>
                <c:pt idx="214">
                  <c:v>45334</c:v>
                </c:pt>
                <c:pt idx="215">
                  <c:v>45341</c:v>
                </c:pt>
                <c:pt idx="216">
                  <c:v>45348</c:v>
                </c:pt>
                <c:pt idx="217">
                  <c:v>45355</c:v>
                </c:pt>
                <c:pt idx="218">
                  <c:v>45362</c:v>
                </c:pt>
                <c:pt idx="219">
                  <c:v>45369</c:v>
                </c:pt>
                <c:pt idx="220">
                  <c:v>45376</c:v>
                </c:pt>
                <c:pt idx="221">
                  <c:v>45383</c:v>
                </c:pt>
                <c:pt idx="222">
                  <c:v>45390</c:v>
                </c:pt>
                <c:pt idx="223">
                  <c:v>45397</c:v>
                </c:pt>
                <c:pt idx="224">
                  <c:v>45404</c:v>
                </c:pt>
                <c:pt idx="225">
                  <c:v>45411</c:v>
                </c:pt>
                <c:pt idx="226">
                  <c:v>45418</c:v>
                </c:pt>
                <c:pt idx="227">
                  <c:v>45425</c:v>
                </c:pt>
                <c:pt idx="228">
                  <c:v>45432</c:v>
                </c:pt>
                <c:pt idx="229">
                  <c:v>45439</c:v>
                </c:pt>
              </c:numCache>
            </c:numRef>
          </c:cat>
          <c:val>
            <c:numRef>
              <c:f>D.Rates!$C$2526:$C$2755</c:f>
              <c:numCache>
                <c:formatCode>0.00</c:formatCode>
                <c:ptCount val="230"/>
                <c:pt idx="0">
                  <c:v>1.8299999237060547</c:v>
                </c:pt>
                <c:pt idx="1">
                  <c:v>1.843999981880188</c:v>
                </c:pt>
                <c:pt idx="2">
                  <c:v>1.8049999475479126</c:v>
                </c:pt>
                <c:pt idx="3">
                  <c:v>1.6940000057220459</c:v>
                </c:pt>
                <c:pt idx="4">
                  <c:v>1.5659999847412109</c:v>
                </c:pt>
                <c:pt idx="5">
                  <c:v>1.6100000143051147</c:v>
                </c:pt>
                <c:pt idx="6">
                  <c:v>1.5924999713897705</c:v>
                </c:pt>
                <c:pt idx="7">
                  <c:v>1.4500000476837158</c:v>
                </c:pt>
                <c:pt idx="8">
                  <c:v>1.1759999990463257</c:v>
                </c:pt>
                <c:pt idx="9">
                  <c:v>0.79600000381469727</c:v>
                </c:pt>
                <c:pt idx="10">
                  <c:v>0.87800002098083496</c:v>
                </c:pt>
                <c:pt idx="11">
                  <c:v>0.96399998664855957</c:v>
                </c:pt>
                <c:pt idx="12">
                  <c:v>0.76599997282028198</c:v>
                </c:pt>
                <c:pt idx="13">
                  <c:v>0.65799999237060547</c:v>
                </c:pt>
                <c:pt idx="14">
                  <c:v>0.75499999523162842</c:v>
                </c:pt>
                <c:pt idx="15">
                  <c:v>0.62000000476837158</c:v>
                </c:pt>
                <c:pt idx="16">
                  <c:v>0.62599998712539673</c:v>
                </c:pt>
                <c:pt idx="17">
                  <c:v>0.64200001955032349</c:v>
                </c:pt>
                <c:pt idx="18">
                  <c:v>0.69200003147125244</c:v>
                </c:pt>
                <c:pt idx="19">
                  <c:v>0.6679999828338623</c:v>
                </c:pt>
                <c:pt idx="20">
                  <c:v>0.67750000953674316</c:v>
                </c:pt>
                <c:pt idx="21">
                  <c:v>0.67400002479553223</c:v>
                </c:pt>
                <c:pt idx="22">
                  <c:v>0.84399998188018799</c:v>
                </c:pt>
                <c:pt idx="23">
                  <c:v>0.7160000205039978</c:v>
                </c:pt>
                <c:pt idx="24">
                  <c:v>0.7160000205039978</c:v>
                </c:pt>
                <c:pt idx="25">
                  <c:v>0.66200000047683716</c:v>
                </c:pt>
                <c:pt idx="26">
                  <c:v>0.67750000953674316</c:v>
                </c:pt>
                <c:pt idx="27">
                  <c:v>0.64200001955032349</c:v>
                </c:pt>
                <c:pt idx="28">
                  <c:v>0.62599998712539673</c:v>
                </c:pt>
                <c:pt idx="29">
                  <c:v>0.59799998998641968</c:v>
                </c:pt>
                <c:pt idx="30">
                  <c:v>0.55199998617172241</c:v>
                </c:pt>
                <c:pt idx="31">
                  <c:v>0.57999998331069946</c:v>
                </c:pt>
                <c:pt idx="32">
                  <c:v>0.6940000057220459</c:v>
                </c:pt>
                <c:pt idx="33">
                  <c:v>0.66200000047683716</c:v>
                </c:pt>
                <c:pt idx="34">
                  <c:v>0.71399998664855957</c:v>
                </c:pt>
                <c:pt idx="35">
                  <c:v>0.67500001192092896</c:v>
                </c:pt>
                <c:pt idx="36">
                  <c:v>0.68400001525878906</c:v>
                </c:pt>
                <c:pt idx="37">
                  <c:v>0.68800002336502075</c:v>
                </c:pt>
                <c:pt idx="38">
                  <c:v>0.66800004243850708</c:v>
                </c:pt>
                <c:pt idx="39">
                  <c:v>0.72200000286102295</c:v>
                </c:pt>
                <c:pt idx="40">
                  <c:v>0.77999997138977051</c:v>
                </c:pt>
                <c:pt idx="41">
                  <c:v>0.76399999856948853</c:v>
                </c:pt>
                <c:pt idx="42">
                  <c:v>0.82999998331069946</c:v>
                </c:pt>
                <c:pt idx="43">
                  <c:v>0.85799998044967651</c:v>
                </c:pt>
                <c:pt idx="44">
                  <c:v>0.86799997091293335</c:v>
                </c:pt>
                <c:pt idx="45">
                  <c:v>0.88749998807907104</c:v>
                </c:pt>
                <c:pt idx="46">
                  <c:v>0.8619999885559082</c:v>
                </c:pt>
                <c:pt idx="47">
                  <c:v>0.87000000476837158</c:v>
                </c:pt>
                <c:pt idx="48">
                  <c:v>0.93999999761581421</c:v>
                </c:pt>
                <c:pt idx="49">
                  <c:v>0.9179999828338623</c:v>
                </c:pt>
                <c:pt idx="50">
                  <c:v>0.93800002336502075</c:v>
                </c:pt>
                <c:pt idx="51">
                  <c:v>0.93999999761581421</c:v>
                </c:pt>
                <c:pt idx="52">
                  <c:v>1.002500057220459</c:v>
                </c:pt>
                <c:pt idx="53">
                  <c:v>1.1360000371932983</c:v>
                </c:pt>
                <c:pt idx="54">
                  <c:v>1.1075000762939453</c:v>
                </c:pt>
                <c:pt idx="55">
                  <c:v>1.062000036239624</c:v>
                </c:pt>
                <c:pt idx="56">
                  <c:v>1.1239999532699585</c:v>
                </c:pt>
                <c:pt idx="57">
                  <c:v>1.1740000247955322</c:v>
                </c:pt>
                <c:pt idx="58">
                  <c:v>1.2699999809265137</c:v>
                </c:pt>
                <c:pt idx="59">
                  <c:v>1.3999999761581421</c:v>
                </c:pt>
                <c:pt idx="60">
                  <c:v>1.4639999866485596</c:v>
                </c:pt>
                <c:pt idx="61">
                  <c:v>1.5540000200271606</c:v>
                </c:pt>
                <c:pt idx="62">
                  <c:v>1.6440000534057617</c:v>
                </c:pt>
                <c:pt idx="63">
                  <c:v>1.6620000600814819</c:v>
                </c:pt>
                <c:pt idx="64">
                  <c:v>1.7120000123977661</c:v>
                </c:pt>
                <c:pt idx="65">
                  <c:v>1.687999963760376</c:v>
                </c:pt>
                <c:pt idx="66">
                  <c:v>1.6399999856948853</c:v>
                </c:pt>
                <c:pt idx="67">
                  <c:v>1.5839999914169312</c:v>
                </c:pt>
                <c:pt idx="68">
                  <c:v>1.6139999628067017</c:v>
                </c:pt>
                <c:pt idx="69">
                  <c:v>1.6119999885559082</c:v>
                </c:pt>
                <c:pt idx="70">
                  <c:v>1.6440000534057617</c:v>
                </c:pt>
                <c:pt idx="71">
                  <c:v>1.6439999341964722</c:v>
                </c:pt>
                <c:pt idx="72">
                  <c:v>1.5980000495910645</c:v>
                </c:pt>
                <c:pt idx="73">
                  <c:v>1.6050000190734863</c:v>
                </c:pt>
                <c:pt idx="74">
                  <c:v>1.5219999551773071</c:v>
                </c:pt>
                <c:pt idx="75">
                  <c:v>1.5160000324249268</c:v>
                </c:pt>
                <c:pt idx="76">
                  <c:v>1.4839999675750732</c:v>
                </c:pt>
                <c:pt idx="77">
                  <c:v>1.4900000095367432</c:v>
                </c:pt>
                <c:pt idx="78">
                  <c:v>1.3600000143051147</c:v>
                </c:pt>
                <c:pt idx="79">
                  <c:v>1.3700000047683716</c:v>
                </c:pt>
                <c:pt idx="80">
                  <c:v>1.2599999904632568</c:v>
                </c:pt>
                <c:pt idx="81">
                  <c:v>1.2760000228881836</c:v>
                </c:pt>
                <c:pt idx="82">
                  <c:v>1.2100000381469727</c:v>
                </c:pt>
                <c:pt idx="83">
                  <c:v>1.3420000076293945</c:v>
                </c:pt>
                <c:pt idx="84">
                  <c:v>1.2639999389648438</c:v>
                </c:pt>
                <c:pt idx="85">
                  <c:v>1.2979999780654907</c:v>
                </c:pt>
                <c:pt idx="86">
                  <c:v>1.2999999523162842</c:v>
                </c:pt>
                <c:pt idx="87">
                  <c:v>1.3400000333786011</c:v>
                </c:pt>
                <c:pt idx="88">
                  <c:v>1.3220000267028809</c:v>
                </c:pt>
                <c:pt idx="89">
                  <c:v>1.3480000495910645</c:v>
                </c:pt>
                <c:pt idx="90">
                  <c:v>1.5119999647140503</c:v>
                </c:pt>
                <c:pt idx="91">
                  <c:v>1.5240000486373901</c:v>
                </c:pt>
                <c:pt idx="92">
                  <c:v>1.5699999332427979</c:v>
                </c:pt>
                <c:pt idx="93">
                  <c:v>1.6319999694824219</c:v>
                </c:pt>
                <c:pt idx="94">
                  <c:v>1.6080000400543213</c:v>
                </c:pt>
                <c:pt idx="95">
                  <c:v>1.5640000104904175</c:v>
                </c:pt>
                <c:pt idx="96">
                  <c:v>1.4950000047683716</c:v>
                </c:pt>
                <c:pt idx="97">
                  <c:v>1.6060000658035278</c:v>
                </c:pt>
                <c:pt idx="98">
                  <c:v>1.6200000047683716</c:v>
                </c:pt>
                <c:pt idx="99">
                  <c:v>1.4600000381469727</c:v>
                </c:pt>
                <c:pt idx="100">
                  <c:v>1.4539999961853027</c:v>
                </c:pt>
                <c:pt idx="101">
                  <c:v>1.4500000476837158</c:v>
                </c:pt>
                <c:pt idx="102">
                  <c:v>1.4559999704360962</c:v>
                </c:pt>
                <c:pt idx="103">
                  <c:v>1.5119999647140503</c:v>
                </c:pt>
                <c:pt idx="104">
                  <c:v>1.6979999542236328</c:v>
                </c:pt>
                <c:pt idx="105">
                  <c:v>1.75</c:v>
                </c:pt>
                <c:pt idx="106">
                  <c:v>1.8200000524520874</c:v>
                </c:pt>
                <c:pt idx="107">
                  <c:v>1.7940000295639038</c:v>
                </c:pt>
                <c:pt idx="108">
                  <c:v>1.8259999752044678</c:v>
                </c:pt>
                <c:pt idx="109">
                  <c:v>1.9539999961853027</c:v>
                </c:pt>
                <c:pt idx="110">
                  <c:v>1.9900000095367432</c:v>
                </c:pt>
                <c:pt idx="111">
                  <c:v>1.9650000333786011</c:v>
                </c:pt>
                <c:pt idx="112">
                  <c:v>1.8020000457763672</c:v>
                </c:pt>
                <c:pt idx="113">
                  <c:v>1.9120000600814819</c:v>
                </c:pt>
                <c:pt idx="114">
                  <c:v>2.1640000343322754</c:v>
                </c:pt>
                <c:pt idx="115">
                  <c:v>2.3680000305175781</c:v>
                </c:pt>
                <c:pt idx="116">
                  <c:v>2.3859999179840088</c:v>
                </c:pt>
                <c:pt idx="117">
                  <c:v>2.5899999141693115</c:v>
                </c:pt>
                <c:pt idx="118">
                  <c:v>2.7599999904632568</c:v>
                </c:pt>
                <c:pt idx="119">
                  <c:v>2.8859999179840088</c:v>
                </c:pt>
                <c:pt idx="120">
                  <c:v>2.8280000686645508</c:v>
                </c:pt>
                <c:pt idx="121">
                  <c:v>3.0120000839233398</c:v>
                </c:pt>
                <c:pt idx="122">
                  <c:v>2.9440000057220459</c:v>
                </c:pt>
                <c:pt idx="123">
                  <c:v>2.874000072479248</c:v>
                </c:pt>
                <c:pt idx="124">
                  <c:v>2.7720000743865967</c:v>
                </c:pt>
                <c:pt idx="125">
                  <c:v>2.9175000190734863</c:v>
                </c:pt>
                <c:pt idx="126">
                  <c:v>3.0480000972747803</c:v>
                </c:pt>
                <c:pt idx="127">
                  <c:v>3.3559999465942383</c:v>
                </c:pt>
                <c:pt idx="128">
                  <c:v>3.1725001335144043</c:v>
                </c:pt>
                <c:pt idx="129">
                  <c:v>3.0720000267028809</c:v>
                </c:pt>
                <c:pt idx="130">
                  <c:v>2.9625000953674316</c:v>
                </c:pt>
                <c:pt idx="131">
                  <c:v>2.9500000476837158</c:v>
                </c:pt>
                <c:pt idx="132">
                  <c:v>2.937999963760376</c:v>
                </c:pt>
                <c:pt idx="133">
                  <c:v>2.75</c:v>
                </c:pt>
                <c:pt idx="134">
                  <c:v>2.7179999351501465</c:v>
                </c:pt>
                <c:pt idx="135">
                  <c:v>2.812000036239624</c:v>
                </c:pt>
                <c:pt idx="136">
                  <c:v>2.871999979019165</c:v>
                </c:pt>
                <c:pt idx="137">
                  <c:v>3.0520000457763672</c:v>
                </c:pt>
                <c:pt idx="138">
                  <c:v>3.1679999828338623</c:v>
                </c:pt>
                <c:pt idx="139">
                  <c:v>3.304999828338623</c:v>
                </c:pt>
                <c:pt idx="140">
                  <c:v>3.4200000762939453</c:v>
                </c:pt>
                <c:pt idx="141">
                  <c:v>3.5920000076293945</c:v>
                </c:pt>
                <c:pt idx="142">
                  <c:v>3.8320000171661377</c:v>
                </c:pt>
                <c:pt idx="143">
                  <c:v>3.7539999485015869</c:v>
                </c:pt>
                <c:pt idx="144">
                  <c:v>3.9525001049041748</c:v>
                </c:pt>
                <c:pt idx="145">
                  <c:v>4.124000072479248</c:v>
                </c:pt>
                <c:pt idx="146">
                  <c:v>4.0739998817443848</c:v>
                </c:pt>
                <c:pt idx="147">
                  <c:v>4.1160001754760742</c:v>
                </c:pt>
                <c:pt idx="148">
                  <c:v>4.0749998092651367</c:v>
                </c:pt>
                <c:pt idx="149">
                  <c:v>3.7880001068115234</c:v>
                </c:pt>
                <c:pt idx="150">
                  <c:v>3.744999885559082</c:v>
                </c:pt>
                <c:pt idx="151">
                  <c:v>3.6319999694824219</c:v>
                </c:pt>
                <c:pt idx="152">
                  <c:v>3.5160000324249268</c:v>
                </c:pt>
                <c:pt idx="153">
                  <c:v>3.5060000419616699</c:v>
                </c:pt>
                <c:pt idx="154">
                  <c:v>3.6719999313354492</c:v>
                </c:pt>
                <c:pt idx="155">
                  <c:v>3.8575000762939453</c:v>
                </c:pt>
                <c:pt idx="156">
                  <c:v>3.684999942779541</c:v>
                </c:pt>
                <c:pt idx="157">
                  <c:v>3.5199999809265137</c:v>
                </c:pt>
                <c:pt idx="158">
                  <c:v>3.442500114440918</c:v>
                </c:pt>
                <c:pt idx="159">
                  <c:v>3.4900000095367432</c:v>
                </c:pt>
                <c:pt idx="160">
                  <c:v>3.4779999256134033</c:v>
                </c:pt>
                <c:pt idx="161">
                  <c:v>3.6679999828338623</c:v>
                </c:pt>
                <c:pt idx="162">
                  <c:v>3.7960000038146973</c:v>
                </c:pt>
                <c:pt idx="163">
                  <c:v>3.9275000095367432</c:v>
                </c:pt>
                <c:pt idx="164">
                  <c:v>3.9800000190734863</c:v>
                </c:pt>
                <c:pt idx="165">
                  <c:v>3.9119999408721924</c:v>
                </c:pt>
                <c:pt idx="166">
                  <c:v>3.5299999713897705</c:v>
                </c:pt>
                <c:pt idx="167">
                  <c:v>3.4600000381469727</c:v>
                </c:pt>
                <c:pt idx="168">
                  <c:v>3.5360000133514404</c:v>
                </c:pt>
                <c:pt idx="169">
                  <c:v>3.3540000915527344</c:v>
                </c:pt>
                <c:pt idx="170">
                  <c:v>3.4440000057220459</c:v>
                </c:pt>
                <c:pt idx="171">
                  <c:v>3.5779998302459717</c:v>
                </c:pt>
                <c:pt idx="172">
                  <c:v>3.4639999866485596</c:v>
                </c:pt>
                <c:pt idx="173">
                  <c:v>3.4440000057220459</c:v>
                </c:pt>
                <c:pt idx="174">
                  <c:v>3.4660000801086426</c:v>
                </c:pt>
                <c:pt idx="175">
                  <c:v>3.5920000076293945</c:v>
                </c:pt>
                <c:pt idx="176">
                  <c:v>3.7560000419616699</c:v>
                </c:pt>
                <c:pt idx="177">
                  <c:v>3.6575000286102295</c:v>
                </c:pt>
                <c:pt idx="178">
                  <c:v>3.7320001125335693</c:v>
                </c:pt>
                <c:pt idx="179">
                  <c:v>3.7779998779296875</c:v>
                </c:pt>
                <c:pt idx="180">
                  <c:v>3.75</c:v>
                </c:pt>
                <c:pt idx="181">
                  <c:v>3.7720000743865967</c:v>
                </c:pt>
                <c:pt idx="182">
                  <c:v>3.9800000190734863</c:v>
                </c:pt>
                <c:pt idx="183">
                  <c:v>3.8900001049041748</c:v>
                </c:pt>
                <c:pt idx="184">
                  <c:v>3.809999942779541</c:v>
                </c:pt>
                <c:pt idx="185">
                  <c:v>3.9200000762939453</c:v>
                </c:pt>
                <c:pt idx="186">
                  <c:v>4.070000171661377</c:v>
                </c:pt>
                <c:pt idx="187">
                  <c:v>4.0720000267028809</c:v>
                </c:pt>
                <c:pt idx="188">
                  <c:v>4.2480001449584961</c:v>
                </c:pt>
                <c:pt idx="189">
                  <c:v>4.2699999809265137</c:v>
                </c:pt>
                <c:pt idx="190">
                  <c:v>4.1419997215270996</c:v>
                </c:pt>
                <c:pt idx="191">
                  <c:v>4.2750000953674316</c:v>
                </c:pt>
                <c:pt idx="192">
                  <c:v>4.2859997749328613</c:v>
                </c:pt>
                <c:pt idx="193">
                  <c:v>4.3940000534057617</c:v>
                </c:pt>
                <c:pt idx="194">
                  <c:v>4.5799999237060547</c:v>
                </c:pt>
                <c:pt idx="195">
                  <c:v>4.745999813079834</c:v>
                </c:pt>
                <c:pt idx="196">
                  <c:v>4.6424999237060547</c:v>
                </c:pt>
                <c:pt idx="197">
                  <c:v>4.8719997406005859</c:v>
                </c:pt>
                <c:pt idx="198">
                  <c:v>4.8680000305175781</c:v>
                </c:pt>
                <c:pt idx="199">
                  <c:v>4.754000186920166</c:v>
                </c:pt>
                <c:pt idx="200">
                  <c:v>4.5939998626708984</c:v>
                </c:pt>
                <c:pt idx="201">
                  <c:v>4.4980001449584961</c:v>
                </c:pt>
                <c:pt idx="202">
                  <c:v>4.429999828338623</c:v>
                </c:pt>
                <c:pt idx="203">
                  <c:v>4.3179998397827148</c:v>
                </c:pt>
                <c:pt idx="204">
                  <c:v>4.190000057220459</c:v>
                </c:pt>
                <c:pt idx="205">
                  <c:v>4.059999942779541</c:v>
                </c:pt>
                <c:pt idx="206">
                  <c:v>3.9060001373291016</c:v>
                </c:pt>
                <c:pt idx="207">
                  <c:v>3.8499999046325684</c:v>
                </c:pt>
                <c:pt idx="208">
                  <c:v>3.9750001430511475</c:v>
                </c:pt>
                <c:pt idx="209">
                  <c:v>4.0019998550415039</c:v>
                </c:pt>
                <c:pt idx="210">
                  <c:v>4.1149997711181641</c:v>
                </c:pt>
                <c:pt idx="211">
                  <c:v>4.1440000534057617</c:v>
                </c:pt>
                <c:pt idx="212">
                  <c:v>4.0060000419616699</c:v>
                </c:pt>
                <c:pt idx="213">
                  <c:v>4.134000301361084</c:v>
                </c:pt>
                <c:pt idx="214">
                  <c:v>4.2579998970031738</c:v>
                </c:pt>
                <c:pt idx="215">
                  <c:v>4.2950000762939453</c:v>
                </c:pt>
                <c:pt idx="216">
                  <c:v>4.2600002288818359</c:v>
                </c:pt>
                <c:pt idx="217">
                  <c:v>4.1280002593994141</c:v>
                </c:pt>
                <c:pt idx="218">
                  <c:v>4.2100000381469727</c:v>
                </c:pt>
                <c:pt idx="219">
                  <c:v>4.2800002098083496</c:v>
                </c:pt>
                <c:pt idx="220">
                  <c:v>4.2224998474121094</c:v>
                </c:pt>
                <c:pt idx="221">
                  <c:v>4.3499999046325684</c:v>
                </c:pt>
                <c:pt idx="222">
                  <c:v>4.4780001640319824</c:v>
                </c:pt>
                <c:pt idx="223">
                  <c:v>4.630000114440918</c:v>
                </c:pt>
                <c:pt idx="224">
                  <c:v>4.6500000953674316</c:v>
                </c:pt>
                <c:pt idx="225">
                  <c:v>4.6059999465942383</c:v>
                </c:pt>
                <c:pt idx="226">
                  <c:v>4.4779996871948242</c:v>
                </c:pt>
                <c:pt idx="227">
                  <c:v>4.4180002212524414</c:v>
                </c:pt>
                <c:pt idx="228">
                  <c:v>4.4419999122619629</c:v>
                </c:pt>
                <c:pt idx="229">
                  <c:v>4.5525002479553223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217-4F20-BCD9-08F4A73E17C0}"/>
            </c:ext>
          </c:extLst>
        </c:ser>
        <c:ser>
          <c:idx val="2"/>
          <c:order val="1"/>
          <c:tx>
            <c:strRef>
              <c:f>D.Rates!$D$1</c:f>
              <c:strCache>
                <c:ptCount val="1"/>
                <c:pt idx="0">
                  <c:v>30-Yr FRM</c:v>
                </c:pt>
              </c:strCache>
            </c:strRef>
          </c:tx>
          <c:spPr>
            <a:ln w="44450" cap="rnd">
              <a:solidFill>
                <a:schemeClr val="accent1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52"/>
              <c:layout>
                <c:manualLayout>
                  <c:x val="-7.5800376085825467E-3"/>
                  <c:y val="-0.136233659035226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217-4F20-BCD9-08F4A73E17C0}"/>
                </c:ext>
              </c:extLst>
            </c:dLbl>
            <c:dLbl>
              <c:idx val="229"/>
              <c:layout>
                <c:manualLayout>
                  <c:x val="-1.9491525279212264E-2"/>
                  <c:y val="-0.115093953322863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78-4388-B9E3-0D36C11BFE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D.Rates!$A$2526:$A$2755</c:f>
              <c:numCache>
                <c:formatCode>m/d/yyyy</c:formatCode>
                <c:ptCount val="230"/>
                <c:pt idx="0">
                  <c:v>43831</c:v>
                </c:pt>
                <c:pt idx="1">
                  <c:v>43838</c:v>
                </c:pt>
                <c:pt idx="2">
                  <c:v>43845</c:v>
                </c:pt>
                <c:pt idx="3">
                  <c:v>43852</c:v>
                </c:pt>
                <c:pt idx="4">
                  <c:v>43859</c:v>
                </c:pt>
                <c:pt idx="5">
                  <c:v>43866</c:v>
                </c:pt>
                <c:pt idx="6">
                  <c:v>43873</c:v>
                </c:pt>
                <c:pt idx="7">
                  <c:v>43880</c:v>
                </c:pt>
                <c:pt idx="8">
                  <c:v>43887</c:v>
                </c:pt>
                <c:pt idx="9">
                  <c:v>43894</c:v>
                </c:pt>
                <c:pt idx="10">
                  <c:v>43901</c:v>
                </c:pt>
                <c:pt idx="11">
                  <c:v>43908</c:v>
                </c:pt>
                <c:pt idx="12">
                  <c:v>43915</c:v>
                </c:pt>
                <c:pt idx="13">
                  <c:v>43922</c:v>
                </c:pt>
                <c:pt idx="14">
                  <c:v>43929</c:v>
                </c:pt>
                <c:pt idx="15">
                  <c:v>43936</c:v>
                </c:pt>
                <c:pt idx="16">
                  <c:v>43943</c:v>
                </c:pt>
                <c:pt idx="17">
                  <c:v>43950</c:v>
                </c:pt>
                <c:pt idx="18">
                  <c:v>43957</c:v>
                </c:pt>
                <c:pt idx="19">
                  <c:v>43964</c:v>
                </c:pt>
                <c:pt idx="20">
                  <c:v>43971</c:v>
                </c:pt>
                <c:pt idx="21">
                  <c:v>43978</c:v>
                </c:pt>
                <c:pt idx="22">
                  <c:v>43985</c:v>
                </c:pt>
                <c:pt idx="23">
                  <c:v>43992</c:v>
                </c:pt>
                <c:pt idx="24">
                  <c:v>43999</c:v>
                </c:pt>
                <c:pt idx="25">
                  <c:v>44006</c:v>
                </c:pt>
                <c:pt idx="26">
                  <c:v>44013</c:v>
                </c:pt>
                <c:pt idx="27">
                  <c:v>44020</c:v>
                </c:pt>
                <c:pt idx="28">
                  <c:v>44027</c:v>
                </c:pt>
                <c:pt idx="29">
                  <c:v>44034</c:v>
                </c:pt>
                <c:pt idx="30">
                  <c:v>44041</c:v>
                </c:pt>
                <c:pt idx="31">
                  <c:v>44048</c:v>
                </c:pt>
                <c:pt idx="32">
                  <c:v>44055</c:v>
                </c:pt>
                <c:pt idx="33">
                  <c:v>44062</c:v>
                </c:pt>
                <c:pt idx="34">
                  <c:v>44069</c:v>
                </c:pt>
                <c:pt idx="35">
                  <c:v>44076</c:v>
                </c:pt>
                <c:pt idx="36">
                  <c:v>44083</c:v>
                </c:pt>
                <c:pt idx="37">
                  <c:v>44090</c:v>
                </c:pt>
                <c:pt idx="38">
                  <c:v>44097</c:v>
                </c:pt>
                <c:pt idx="39">
                  <c:v>44104</c:v>
                </c:pt>
                <c:pt idx="40">
                  <c:v>44111</c:v>
                </c:pt>
                <c:pt idx="41">
                  <c:v>44118</c:v>
                </c:pt>
                <c:pt idx="42">
                  <c:v>44125</c:v>
                </c:pt>
                <c:pt idx="43">
                  <c:v>44132</c:v>
                </c:pt>
                <c:pt idx="44">
                  <c:v>44139</c:v>
                </c:pt>
                <c:pt idx="45">
                  <c:v>44146</c:v>
                </c:pt>
                <c:pt idx="46">
                  <c:v>44153</c:v>
                </c:pt>
                <c:pt idx="47">
                  <c:v>44160</c:v>
                </c:pt>
                <c:pt idx="48">
                  <c:v>44167</c:v>
                </c:pt>
                <c:pt idx="49">
                  <c:v>44174</c:v>
                </c:pt>
                <c:pt idx="50">
                  <c:v>44181</c:v>
                </c:pt>
                <c:pt idx="51">
                  <c:v>44188</c:v>
                </c:pt>
                <c:pt idx="52">
                  <c:v>44197</c:v>
                </c:pt>
                <c:pt idx="53">
                  <c:v>44204</c:v>
                </c:pt>
                <c:pt idx="54">
                  <c:v>44211</c:v>
                </c:pt>
                <c:pt idx="55">
                  <c:v>44218</c:v>
                </c:pt>
                <c:pt idx="56">
                  <c:v>44225</c:v>
                </c:pt>
                <c:pt idx="57">
                  <c:v>44232</c:v>
                </c:pt>
                <c:pt idx="58">
                  <c:v>44239</c:v>
                </c:pt>
                <c:pt idx="59">
                  <c:v>44246</c:v>
                </c:pt>
                <c:pt idx="60">
                  <c:v>44253</c:v>
                </c:pt>
                <c:pt idx="61">
                  <c:v>44260</c:v>
                </c:pt>
                <c:pt idx="62">
                  <c:v>44267</c:v>
                </c:pt>
                <c:pt idx="63">
                  <c:v>44274</c:v>
                </c:pt>
                <c:pt idx="64">
                  <c:v>44281</c:v>
                </c:pt>
                <c:pt idx="65">
                  <c:v>44288</c:v>
                </c:pt>
                <c:pt idx="66">
                  <c:v>44295</c:v>
                </c:pt>
                <c:pt idx="67">
                  <c:v>44302</c:v>
                </c:pt>
                <c:pt idx="68">
                  <c:v>44309</c:v>
                </c:pt>
                <c:pt idx="69">
                  <c:v>44316</c:v>
                </c:pt>
                <c:pt idx="70">
                  <c:v>44323</c:v>
                </c:pt>
                <c:pt idx="71">
                  <c:v>44330</c:v>
                </c:pt>
                <c:pt idx="72">
                  <c:v>44337</c:v>
                </c:pt>
                <c:pt idx="73">
                  <c:v>44344</c:v>
                </c:pt>
                <c:pt idx="74">
                  <c:v>44351</c:v>
                </c:pt>
                <c:pt idx="75">
                  <c:v>44358</c:v>
                </c:pt>
                <c:pt idx="76">
                  <c:v>44365</c:v>
                </c:pt>
                <c:pt idx="77">
                  <c:v>44372</c:v>
                </c:pt>
                <c:pt idx="78">
                  <c:v>44379</c:v>
                </c:pt>
                <c:pt idx="79">
                  <c:v>44386</c:v>
                </c:pt>
                <c:pt idx="80">
                  <c:v>44393</c:v>
                </c:pt>
                <c:pt idx="81">
                  <c:v>44400</c:v>
                </c:pt>
                <c:pt idx="82">
                  <c:v>44407</c:v>
                </c:pt>
                <c:pt idx="83">
                  <c:v>44414</c:v>
                </c:pt>
                <c:pt idx="84">
                  <c:v>44421</c:v>
                </c:pt>
                <c:pt idx="85">
                  <c:v>44428</c:v>
                </c:pt>
                <c:pt idx="86">
                  <c:v>44435</c:v>
                </c:pt>
                <c:pt idx="87">
                  <c:v>44442</c:v>
                </c:pt>
                <c:pt idx="88">
                  <c:v>44449</c:v>
                </c:pt>
                <c:pt idx="89">
                  <c:v>44456</c:v>
                </c:pt>
                <c:pt idx="90">
                  <c:v>44463</c:v>
                </c:pt>
                <c:pt idx="91">
                  <c:v>44470</c:v>
                </c:pt>
                <c:pt idx="92">
                  <c:v>44477</c:v>
                </c:pt>
                <c:pt idx="93">
                  <c:v>44484</c:v>
                </c:pt>
                <c:pt idx="94">
                  <c:v>44491</c:v>
                </c:pt>
                <c:pt idx="95">
                  <c:v>44498</c:v>
                </c:pt>
                <c:pt idx="96">
                  <c:v>44505</c:v>
                </c:pt>
                <c:pt idx="97">
                  <c:v>44512</c:v>
                </c:pt>
                <c:pt idx="98">
                  <c:v>44519</c:v>
                </c:pt>
                <c:pt idx="99">
                  <c:v>44526</c:v>
                </c:pt>
                <c:pt idx="100">
                  <c:v>44533</c:v>
                </c:pt>
                <c:pt idx="101">
                  <c:v>44540</c:v>
                </c:pt>
                <c:pt idx="102">
                  <c:v>44547</c:v>
                </c:pt>
                <c:pt idx="103">
                  <c:v>44554</c:v>
                </c:pt>
                <c:pt idx="104">
                  <c:v>44562</c:v>
                </c:pt>
                <c:pt idx="105">
                  <c:v>44569</c:v>
                </c:pt>
                <c:pt idx="106">
                  <c:v>44576</c:v>
                </c:pt>
                <c:pt idx="107">
                  <c:v>44583</c:v>
                </c:pt>
                <c:pt idx="108">
                  <c:v>44590</c:v>
                </c:pt>
                <c:pt idx="109">
                  <c:v>44597</c:v>
                </c:pt>
                <c:pt idx="110">
                  <c:v>44604</c:v>
                </c:pt>
                <c:pt idx="111">
                  <c:v>44611</c:v>
                </c:pt>
                <c:pt idx="112">
                  <c:v>44618</c:v>
                </c:pt>
                <c:pt idx="113">
                  <c:v>44625</c:v>
                </c:pt>
                <c:pt idx="114">
                  <c:v>44632</c:v>
                </c:pt>
                <c:pt idx="115">
                  <c:v>44639</c:v>
                </c:pt>
                <c:pt idx="116">
                  <c:v>44646</c:v>
                </c:pt>
                <c:pt idx="117">
                  <c:v>44653</c:v>
                </c:pt>
                <c:pt idx="118">
                  <c:v>44660</c:v>
                </c:pt>
                <c:pt idx="119">
                  <c:v>44667</c:v>
                </c:pt>
                <c:pt idx="120">
                  <c:v>44674</c:v>
                </c:pt>
                <c:pt idx="121">
                  <c:v>44681</c:v>
                </c:pt>
                <c:pt idx="122">
                  <c:v>44688</c:v>
                </c:pt>
                <c:pt idx="123">
                  <c:v>44695</c:v>
                </c:pt>
                <c:pt idx="124">
                  <c:v>44702</c:v>
                </c:pt>
                <c:pt idx="125">
                  <c:v>44709</c:v>
                </c:pt>
                <c:pt idx="126">
                  <c:v>44716</c:v>
                </c:pt>
                <c:pt idx="127">
                  <c:v>44723</c:v>
                </c:pt>
                <c:pt idx="128">
                  <c:v>44730</c:v>
                </c:pt>
                <c:pt idx="129">
                  <c:v>44737</c:v>
                </c:pt>
                <c:pt idx="130">
                  <c:v>44744</c:v>
                </c:pt>
                <c:pt idx="131">
                  <c:v>44751</c:v>
                </c:pt>
                <c:pt idx="132">
                  <c:v>44758</c:v>
                </c:pt>
                <c:pt idx="133">
                  <c:v>44765</c:v>
                </c:pt>
                <c:pt idx="134">
                  <c:v>44772</c:v>
                </c:pt>
                <c:pt idx="135">
                  <c:v>44779</c:v>
                </c:pt>
                <c:pt idx="136">
                  <c:v>44786</c:v>
                </c:pt>
                <c:pt idx="137">
                  <c:v>44793</c:v>
                </c:pt>
                <c:pt idx="138">
                  <c:v>44800</c:v>
                </c:pt>
                <c:pt idx="139">
                  <c:v>44807</c:v>
                </c:pt>
                <c:pt idx="140">
                  <c:v>44814</c:v>
                </c:pt>
                <c:pt idx="141">
                  <c:v>44821</c:v>
                </c:pt>
                <c:pt idx="142">
                  <c:v>44828</c:v>
                </c:pt>
                <c:pt idx="143">
                  <c:v>44835</c:v>
                </c:pt>
                <c:pt idx="144">
                  <c:v>44842</c:v>
                </c:pt>
                <c:pt idx="145">
                  <c:v>44849</c:v>
                </c:pt>
                <c:pt idx="146">
                  <c:v>44856</c:v>
                </c:pt>
                <c:pt idx="147">
                  <c:v>44863</c:v>
                </c:pt>
                <c:pt idx="148">
                  <c:v>44870</c:v>
                </c:pt>
                <c:pt idx="149">
                  <c:v>44877</c:v>
                </c:pt>
                <c:pt idx="150">
                  <c:v>44884</c:v>
                </c:pt>
                <c:pt idx="151">
                  <c:v>44891</c:v>
                </c:pt>
                <c:pt idx="152">
                  <c:v>44898</c:v>
                </c:pt>
                <c:pt idx="153">
                  <c:v>44905</c:v>
                </c:pt>
                <c:pt idx="154">
                  <c:v>44912</c:v>
                </c:pt>
                <c:pt idx="155">
                  <c:v>44919</c:v>
                </c:pt>
                <c:pt idx="156">
                  <c:v>44927</c:v>
                </c:pt>
                <c:pt idx="157">
                  <c:v>44934</c:v>
                </c:pt>
                <c:pt idx="158">
                  <c:v>44941</c:v>
                </c:pt>
                <c:pt idx="159">
                  <c:v>44948</c:v>
                </c:pt>
                <c:pt idx="160">
                  <c:v>44955</c:v>
                </c:pt>
                <c:pt idx="161">
                  <c:v>44962</c:v>
                </c:pt>
                <c:pt idx="162">
                  <c:v>44969</c:v>
                </c:pt>
                <c:pt idx="163">
                  <c:v>44976</c:v>
                </c:pt>
                <c:pt idx="164">
                  <c:v>44983</c:v>
                </c:pt>
                <c:pt idx="165">
                  <c:v>44990</c:v>
                </c:pt>
                <c:pt idx="166">
                  <c:v>44997</c:v>
                </c:pt>
                <c:pt idx="167">
                  <c:v>45004</c:v>
                </c:pt>
                <c:pt idx="168">
                  <c:v>45011</c:v>
                </c:pt>
                <c:pt idx="169">
                  <c:v>45018</c:v>
                </c:pt>
                <c:pt idx="170">
                  <c:v>45025</c:v>
                </c:pt>
                <c:pt idx="171">
                  <c:v>45032</c:v>
                </c:pt>
                <c:pt idx="172">
                  <c:v>45039</c:v>
                </c:pt>
                <c:pt idx="173">
                  <c:v>45046</c:v>
                </c:pt>
                <c:pt idx="174">
                  <c:v>45053</c:v>
                </c:pt>
                <c:pt idx="175">
                  <c:v>45060</c:v>
                </c:pt>
                <c:pt idx="176">
                  <c:v>45067</c:v>
                </c:pt>
                <c:pt idx="177">
                  <c:v>45074</c:v>
                </c:pt>
                <c:pt idx="178">
                  <c:v>45081</c:v>
                </c:pt>
                <c:pt idx="179">
                  <c:v>45088</c:v>
                </c:pt>
                <c:pt idx="180">
                  <c:v>45095</c:v>
                </c:pt>
                <c:pt idx="181">
                  <c:v>45102</c:v>
                </c:pt>
                <c:pt idx="182">
                  <c:v>45109</c:v>
                </c:pt>
                <c:pt idx="183">
                  <c:v>45116</c:v>
                </c:pt>
                <c:pt idx="184">
                  <c:v>45123</c:v>
                </c:pt>
                <c:pt idx="185">
                  <c:v>45130</c:v>
                </c:pt>
                <c:pt idx="186">
                  <c:v>45137</c:v>
                </c:pt>
                <c:pt idx="187">
                  <c:v>45144</c:v>
                </c:pt>
                <c:pt idx="188">
                  <c:v>45151</c:v>
                </c:pt>
                <c:pt idx="189">
                  <c:v>45158</c:v>
                </c:pt>
                <c:pt idx="190">
                  <c:v>45165</c:v>
                </c:pt>
                <c:pt idx="191">
                  <c:v>45172</c:v>
                </c:pt>
                <c:pt idx="192">
                  <c:v>45179</c:v>
                </c:pt>
                <c:pt idx="193">
                  <c:v>45186</c:v>
                </c:pt>
                <c:pt idx="194">
                  <c:v>45193</c:v>
                </c:pt>
                <c:pt idx="195">
                  <c:v>45200</c:v>
                </c:pt>
                <c:pt idx="196">
                  <c:v>45207</c:v>
                </c:pt>
                <c:pt idx="197">
                  <c:v>45214</c:v>
                </c:pt>
                <c:pt idx="198">
                  <c:v>45221</c:v>
                </c:pt>
                <c:pt idx="199">
                  <c:v>45228</c:v>
                </c:pt>
                <c:pt idx="200">
                  <c:v>45235</c:v>
                </c:pt>
                <c:pt idx="201">
                  <c:v>45242</c:v>
                </c:pt>
                <c:pt idx="202">
                  <c:v>45249</c:v>
                </c:pt>
                <c:pt idx="203">
                  <c:v>45256</c:v>
                </c:pt>
                <c:pt idx="204">
                  <c:v>45263</c:v>
                </c:pt>
                <c:pt idx="205">
                  <c:v>45270</c:v>
                </c:pt>
                <c:pt idx="206">
                  <c:v>45277</c:v>
                </c:pt>
                <c:pt idx="207">
                  <c:v>45284</c:v>
                </c:pt>
                <c:pt idx="208">
                  <c:v>45292</c:v>
                </c:pt>
                <c:pt idx="209">
                  <c:v>45299</c:v>
                </c:pt>
                <c:pt idx="210">
                  <c:v>45306</c:v>
                </c:pt>
                <c:pt idx="211">
                  <c:v>45313</c:v>
                </c:pt>
                <c:pt idx="212">
                  <c:v>45320</c:v>
                </c:pt>
                <c:pt idx="213">
                  <c:v>45327</c:v>
                </c:pt>
                <c:pt idx="214">
                  <c:v>45334</c:v>
                </c:pt>
                <c:pt idx="215">
                  <c:v>45341</c:v>
                </c:pt>
                <c:pt idx="216">
                  <c:v>45348</c:v>
                </c:pt>
                <c:pt idx="217">
                  <c:v>45355</c:v>
                </c:pt>
                <c:pt idx="218">
                  <c:v>45362</c:v>
                </c:pt>
                <c:pt idx="219">
                  <c:v>45369</c:v>
                </c:pt>
                <c:pt idx="220">
                  <c:v>45376</c:v>
                </c:pt>
                <c:pt idx="221">
                  <c:v>45383</c:v>
                </c:pt>
                <c:pt idx="222">
                  <c:v>45390</c:v>
                </c:pt>
                <c:pt idx="223">
                  <c:v>45397</c:v>
                </c:pt>
                <c:pt idx="224">
                  <c:v>45404</c:v>
                </c:pt>
                <c:pt idx="225">
                  <c:v>45411</c:v>
                </c:pt>
                <c:pt idx="226">
                  <c:v>45418</c:v>
                </c:pt>
                <c:pt idx="227">
                  <c:v>45425</c:v>
                </c:pt>
                <c:pt idx="228">
                  <c:v>45432</c:v>
                </c:pt>
                <c:pt idx="229">
                  <c:v>45439</c:v>
                </c:pt>
              </c:numCache>
            </c:numRef>
          </c:cat>
          <c:val>
            <c:numRef>
              <c:f>D.Rates!$D$2526:$D$2755</c:f>
              <c:numCache>
                <c:formatCode>0.00</c:formatCode>
                <c:ptCount val="230"/>
                <c:pt idx="0">
                  <c:v>3.7200000286102295</c:v>
                </c:pt>
                <c:pt idx="1">
                  <c:v>3.6400001049041748</c:v>
                </c:pt>
                <c:pt idx="2">
                  <c:v>3.6500000953674316</c:v>
                </c:pt>
                <c:pt idx="3">
                  <c:v>3.5999999046325684</c:v>
                </c:pt>
                <c:pt idx="4">
                  <c:v>3.5099999904632568</c:v>
                </c:pt>
                <c:pt idx="5">
                  <c:v>3.4500000476837158</c:v>
                </c:pt>
                <c:pt idx="6">
                  <c:v>3.4700000286102295</c:v>
                </c:pt>
                <c:pt idx="7">
                  <c:v>3.4900000095367432</c:v>
                </c:pt>
                <c:pt idx="8">
                  <c:v>3.4500000476837158</c:v>
                </c:pt>
                <c:pt idx="9">
                  <c:v>3.2899999618530273</c:v>
                </c:pt>
                <c:pt idx="10">
                  <c:v>3.3599998950958252</c:v>
                </c:pt>
                <c:pt idx="11">
                  <c:v>3.6500000953674316</c:v>
                </c:pt>
                <c:pt idx="12">
                  <c:v>3.5</c:v>
                </c:pt>
                <c:pt idx="13">
                  <c:v>3.3299999237060547</c:v>
                </c:pt>
                <c:pt idx="14">
                  <c:v>3.3299999237060547</c:v>
                </c:pt>
                <c:pt idx="15">
                  <c:v>3.309999942779541</c:v>
                </c:pt>
                <c:pt idx="16">
                  <c:v>3.3299999237060547</c:v>
                </c:pt>
                <c:pt idx="17">
                  <c:v>3.2300000190734863</c:v>
                </c:pt>
                <c:pt idx="18">
                  <c:v>3.2599999904632568</c:v>
                </c:pt>
                <c:pt idx="19">
                  <c:v>3.2799999713897705</c:v>
                </c:pt>
                <c:pt idx="20">
                  <c:v>3.2400000095367432</c:v>
                </c:pt>
                <c:pt idx="21">
                  <c:v>3.1500000953674316</c:v>
                </c:pt>
                <c:pt idx="22">
                  <c:v>3.1800000667572021</c:v>
                </c:pt>
                <c:pt idx="23">
                  <c:v>3.2100000381469727</c:v>
                </c:pt>
                <c:pt idx="24">
                  <c:v>3.130000114440918</c:v>
                </c:pt>
                <c:pt idx="25">
                  <c:v>3.130000114440918</c:v>
                </c:pt>
                <c:pt idx="26">
                  <c:v>3.0699999332427979</c:v>
                </c:pt>
                <c:pt idx="27">
                  <c:v>3.0299999713897705</c:v>
                </c:pt>
                <c:pt idx="28">
                  <c:v>2.9800000190734863</c:v>
                </c:pt>
                <c:pt idx="29">
                  <c:v>3.0099999904632568</c:v>
                </c:pt>
                <c:pt idx="30">
                  <c:v>2.9900000095367432</c:v>
                </c:pt>
                <c:pt idx="31">
                  <c:v>2.880000114440918</c:v>
                </c:pt>
                <c:pt idx="32">
                  <c:v>2.9600000381469727</c:v>
                </c:pt>
                <c:pt idx="33">
                  <c:v>2.9900000095367432</c:v>
                </c:pt>
                <c:pt idx="34">
                  <c:v>2.9100000858306885</c:v>
                </c:pt>
                <c:pt idx="35">
                  <c:v>2.9300000667572021</c:v>
                </c:pt>
                <c:pt idx="36">
                  <c:v>2.8599998950958252</c:v>
                </c:pt>
                <c:pt idx="37">
                  <c:v>2.869999885559082</c:v>
                </c:pt>
                <c:pt idx="38">
                  <c:v>2.9000000953674316</c:v>
                </c:pt>
                <c:pt idx="39">
                  <c:v>2.880000114440918</c:v>
                </c:pt>
                <c:pt idx="40">
                  <c:v>2.869999885559082</c:v>
                </c:pt>
                <c:pt idx="41">
                  <c:v>2.809999942779541</c:v>
                </c:pt>
                <c:pt idx="42">
                  <c:v>2.7999999523162842</c:v>
                </c:pt>
                <c:pt idx="43">
                  <c:v>2.809999942779541</c:v>
                </c:pt>
                <c:pt idx="44">
                  <c:v>2.7799999713897705</c:v>
                </c:pt>
                <c:pt idx="45">
                  <c:v>2.8399999141693115</c:v>
                </c:pt>
                <c:pt idx="46">
                  <c:v>2.7200000286102295</c:v>
                </c:pt>
                <c:pt idx="47">
                  <c:v>2.7200000286102295</c:v>
                </c:pt>
                <c:pt idx="48">
                  <c:v>2.7100000381469727</c:v>
                </c:pt>
                <c:pt idx="49">
                  <c:v>2.7100000381469727</c:v>
                </c:pt>
                <c:pt idx="50">
                  <c:v>2.6700000762939453</c:v>
                </c:pt>
                <c:pt idx="51">
                  <c:v>2.6649999618530273</c:v>
                </c:pt>
                <c:pt idx="52">
                  <c:v>2.6500000953674316</c:v>
                </c:pt>
                <c:pt idx="53">
                  <c:v>2.7899999618530273</c:v>
                </c:pt>
                <c:pt idx="54">
                  <c:v>2.7699999809265137</c:v>
                </c:pt>
                <c:pt idx="55">
                  <c:v>2.7300000190734863</c:v>
                </c:pt>
                <c:pt idx="56">
                  <c:v>2.7300000190734863</c:v>
                </c:pt>
                <c:pt idx="57">
                  <c:v>2.7300000190734863</c:v>
                </c:pt>
                <c:pt idx="58">
                  <c:v>2.809999942779541</c:v>
                </c:pt>
                <c:pt idx="59">
                  <c:v>2.9700000286102295</c:v>
                </c:pt>
                <c:pt idx="60">
                  <c:v>3.0199999809265137</c:v>
                </c:pt>
                <c:pt idx="61">
                  <c:v>3.0499999523162842</c:v>
                </c:pt>
                <c:pt idx="62">
                  <c:v>3.0899999141693115</c:v>
                </c:pt>
                <c:pt idx="63">
                  <c:v>3.1700000762939453</c:v>
                </c:pt>
                <c:pt idx="64">
                  <c:v>3.1800000667572021</c:v>
                </c:pt>
                <c:pt idx="65">
                  <c:v>3.130000114440918</c:v>
                </c:pt>
                <c:pt idx="66">
                  <c:v>3.0399999618530273</c:v>
                </c:pt>
                <c:pt idx="67">
                  <c:v>2.9700000286102295</c:v>
                </c:pt>
                <c:pt idx="68">
                  <c:v>2.9800000190734863</c:v>
                </c:pt>
                <c:pt idx="69">
                  <c:v>2.9600000381469727</c:v>
                </c:pt>
                <c:pt idx="70">
                  <c:v>2.940000057220459</c:v>
                </c:pt>
                <c:pt idx="71">
                  <c:v>3</c:v>
                </c:pt>
                <c:pt idx="72">
                  <c:v>2.9500000476837158</c:v>
                </c:pt>
                <c:pt idx="73">
                  <c:v>2.9900000095367432</c:v>
                </c:pt>
                <c:pt idx="74">
                  <c:v>2.9600000381469727</c:v>
                </c:pt>
                <c:pt idx="75">
                  <c:v>2.9300000667572021</c:v>
                </c:pt>
                <c:pt idx="76">
                  <c:v>3.0199999809265137</c:v>
                </c:pt>
                <c:pt idx="77">
                  <c:v>2.9800000190734863</c:v>
                </c:pt>
                <c:pt idx="78">
                  <c:v>2.9000000953674316</c:v>
                </c:pt>
                <c:pt idx="79">
                  <c:v>2.880000114440918</c:v>
                </c:pt>
                <c:pt idx="80">
                  <c:v>2.7799999713897705</c:v>
                </c:pt>
                <c:pt idx="81">
                  <c:v>2.7999999523162842</c:v>
                </c:pt>
                <c:pt idx="82">
                  <c:v>2.7699999809265137</c:v>
                </c:pt>
                <c:pt idx="83">
                  <c:v>2.869999885559082</c:v>
                </c:pt>
                <c:pt idx="84">
                  <c:v>2.8599998950958252</c:v>
                </c:pt>
                <c:pt idx="85">
                  <c:v>2.869999885559082</c:v>
                </c:pt>
                <c:pt idx="86">
                  <c:v>2.869999885559082</c:v>
                </c:pt>
                <c:pt idx="87">
                  <c:v>2.880000114440918</c:v>
                </c:pt>
                <c:pt idx="88">
                  <c:v>2.8599998950958252</c:v>
                </c:pt>
                <c:pt idx="89">
                  <c:v>2.880000114440918</c:v>
                </c:pt>
                <c:pt idx="90">
                  <c:v>3.0099999904632568</c:v>
                </c:pt>
                <c:pt idx="91">
                  <c:v>2.9900000095367432</c:v>
                </c:pt>
                <c:pt idx="92">
                  <c:v>3.0499999523162842</c:v>
                </c:pt>
                <c:pt idx="93">
                  <c:v>3.0899999141693115</c:v>
                </c:pt>
                <c:pt idx="94">
                  <c:v>3.1400001049041748</c:v>
                </c:pt>
                <c:pt idx="95">
                  <c:v>3.0899999141693115</c:v>
                </c:pt>
                <c:pt idx="96">
                  <c:v>2.9800000190734863</c:v>
                </c:pt>
                <c:pt idx="97">
                  <c:v>3.0999999046325684</c:v>
                </c:pt>
                <c:pt idx="98">
                  <c:v>3.0999999046325684</c:v>
                </c:pt>
                <c:pt idx="99">
                  <c:v>3.1099998950958252</c:v>
                </c:pt>
                <c:pt idx="100">
                  <c:v>3.0999999046325684</c:v>
                </c:pt>
                <c:pt idx="101">
                  <c:v>3.119999885559082</c:v>
                </c:pt>
                <c:pt idx="102">
                  <c:v>3.0499999523162842</c:v>
                </c:pt>
                <c:pt idx="103">
                  <c:v>3.1099998950958252</c:v>
                </c:pt>
                <c:pt idx="104">
                  <c:v>3.2200000286102295</c:v>
                </c:pt>
                <c:pt idx="105">
                  <c:v>3.4500000476837158</c:v>
                </c:pt>
                <c:pt idx="106">
                  <c:v>3.559999942779541</c:v>
                </c:pt>
                <c:pt idx="107">
                  <c:v>3.5499999523162842</c:v>
                </c:pt>
                <c:pt idx="108">
                  <c:v>3.5499999523162842</c:v>
                </c:pt>
                <c:pt idx="109">
                  <c:v>3.690000057220459</c:v>
                </c:pt>
                <c:pt idx="110">
                  <c:v>3.9200000762939453</c:v>
                </c:pt>
                <c:pt idx="111">
                  <c:v>3.8900001049041748</c:v>
                </c:pt>
                <c:pt idx="112">
                  <c:v>3.7599999904632568</c:v>
                </c:pt>
                <c:pt idx="113">
                  <c:v>3.8499999046325684</c:v>
                </c:pt>
                <c:pt idx="114">
                  <c:v>4.1599998474121094</c:v>
                </c:pt>
                <c:pt idx="115">
                  <c:v>4.4200000762939453</c:v>
                </c:pt>
                <c:pt idx="116">
                  <c:v>4.6700000762939453</c:v>
                </c:pt>
                <c:pt idx="117">
                  <c:v>4.7199997901916504</c:v>
                </c:pt>
                <c:pt idx="118">
                  <c:v>5</c:v>
                </c:pt>
                <c:pt idx="119">
                  <c:v>5.1100001335144043</c:v>
                </c:pt>
                <c:pt idx="120">
                  <c:v>5.0999999046325684</c:v>
                </c:pt>
                <c:pt idx="121">
                  <c:v>5.2699999809265137</c:v>
                </c:pt>
                <c:pt idx="122">
                  <c:v>5.3000001907348633</c:v>
                </c:pt>
                <c:pt idx="123">
                  <c:v>5.25</c:v>
                </c:pt>
                <c:pt idx="124">
                  <c:v>5.0999999046325684</c:v>
                </c:pt>
                <c:pt idx="125">
                  <c:v>5.0900001525878906</c:v>
                </c:pt>
                <c:pt idx="126">
                  <c:v>5.2300000190734863</c:v>
                </c:pt>
                <c:pt idx="127">
                  <c:v>5.7800002098083496</c:v>
                </c:pt>
                <c:pt idx="128">
                  <c:v>5.809999942779541</c:v>
                </c:pt>
                <c:pt idx="129">
                  <c:v>5.6999998092651367</c:v>
                </c:pt>
                <c:pt idx="130">
                  <c:v>5.3000001907348633</c:v>
                </c:pt>
                <c:pt idx="131">
                  <c:v>5.5100002288818359</c:v>
                </c:pt>
                <c:pt idx="132">
                  <c:v>5.5399999618530273</c:v>
                </c:pt>
                <c:pt idx="133">
                  <c:v>5.3000001907348633</c:v>
                </c:pt>
                <c:pt idx="134">
                  <c:v>4.9899997711181641</c:v>
                </c:pt>
                <c:pt idx="135">
                  <c:v>5.2199997901916504</c:v>
                </c:pt>
                <c:pt idx="136">
                  <c:v>5.130000114440918</c:v>
                </c:pt>
                <c:pt idx="137">
                  <c:v>5.5500001907348633</c:v>
                </c:pt>
                <c:pt idx="138">
                  <c:v>5.6599998474121094</c:v>
                </c:pt>
                <c:pt idx="139">
                  <c:v>5.8899998664855957</c:v>
                </c:pt>
                <c:pt idx="140">
                  <c:v>6.0199999809265137</c:v>
                </c:pt>
                <c:pt idx="141">
                  <c:v>6.2899999618530273</c:v>
                </c:pt>
                <c:pt idx="142">
                  <c:v>6.6999998092651367</c:v>
                </c:pt>
                <c:pt idx="143">
                  <c:v>6.6599998474121094</c:v>
                </c:pt>
                <c:pt idx="144">
                  <c:v>6.9200000762939453</c:v>
                </c:pt>
                <c:pt idx="145">
                  <c:v>6.940000057220459</c:v>
                </c:pt>
                <c:pt idx="146">
                  <c:v>7.0799999237060547</c:v>
                </c:pt>
                <c:pt idx="147">
                  <c:v>6.9499998092651367</c:v>
                </c:pt>
                <c:pt idx="148">
                  <c:v>7.0799999237060547</c:v>
                </c:pt>
                <c:pt idx="149">
                  <c:v>6.6100001335144043</c:v>
                </c:pt>
                <c:pt idx="150">
                  <c:v>6.5799999237060547</c:v>
                </c:pt>
                <c:pt idx="151">
                  <c:v>6.4899997711181641</c:v>
                </c:pt>
                <c:pt idx="152">
                  <c:v>6.3299999237060547</c:v>
                </c:pt>
                <c:pt idx="153">
                  <c:v>6.309999942779541</c:v>
                </c:pt>
                <c:pt idx="154">
                  <c:v>6.2699999809265137</c:v>
                </c:pt>
                <c:pt idx="155">
                  <c:v>6.4200000762939453</c:v>
                </c:pt>
                <c:pt idx="156">
                  <c:v>6.4800000190734863</c:v>
                </c:pt>
                <c:pt idx="157">
                  <c:v>6.3299999237060547</c:v>
                </c:pt>
                <c:pt idx="158">
                  <c:v>6.1500000953674316</c:v>
                </c:pt>
                <c:pt idx="159">
                  <c:v>6.130000114440918</c:v>
                </c:pt>
                <c:pt idx="160">
                  <c:v>6.0900001525878906</c:v>
                </c:pt>
                <c:pt idx="161">
                  <c:v>6.119999885559082</c:v>
                </c:pt>
                <c:pt idx="162">
                  <c:v>6.320000171661377</c:v>
                </c:pt>
                <c:pt idx="163">
                  <c:v>6.5</c:v>
                </c:pt>
                <c:pt idx="164">
                  <c:v>6.6500000953674316</c:v>
                </c:pt>
                <c:pt idx="165">
                  <c:v>6.7300000190734863</c:v>
                </c:pt>
                <c:pt idx="166">
                  <c:v>6.5999999046325684</c:v>
                </c:pt>
                <c:pt idx="167">
                  <c:v>6.4200000762939453</c:v>
                </c:pt>
                <c:pt idx="168">
                  <c:v>6.320000171661377</c:v>
                </c:pt>
                <c:pt idx="169">
                  <c:v>6.2800002098083496</c:v>
                </c:pt>
                <c:pt idx="170">
                  <c:v>6.2699999809265137</c:v>
                </c:pt>
                <c:pt idx="171">
                  <c:v>6.3899998664855957</c:v>
                </c:pt>
                <c:pt idx="172">
                  <c:v>6.429999828338623</c:v>
                </c:pt>
                <c:pt idx="173">
                  <c:v>6.3899998664855957</c:v>
                </c:pt>
                <c:pt idx="174">
                  <c:v>6.3499999046325684</c:v>
                </c:pt>
                <c:pt idx="175">
                  <c:v>6.3899998664855957</c:v>
                </c:pt>
                <c:pt idx="176">
                  <c:v>6.570000171661377</c:v>
                </c:pt>
                <c:pt idx="177">
                  <c:v>6.7899999618530273</c:v>
                </c:pt>
                <c:pt idx="178">
                  <c:v>6.7100000381469727</c:v>
                </c:pt>
                <c:pt idx="179">
                  <c:v>6.690000057220459</c:v>
                </c:pt>
                <c:pt idx="180">
                  <c:v>6.6700000762939453</c:v>
                </c:pt>
                <c:pt idx="181">
                  <c:v>6.7100000381469727</c:v>
                </c:pt>
                <c:pt idx="182">
                  <c:v>6.809999942779541</c:v>
                </c:pt>
                <c:pt idx="183">
                  <c:v>6.9600000381469727</c:v>
                </c:pt>
                <c:pt idx="184">
                  <c:v>6.7800002098083496</c:v>
                </c:pt>
                <c:pt idx="185">
                  <c:v>6.809999942779541</c:v>
                </c:pt>
                <c:pt idx="186">
                  <c:v>6.9000000953674316</c:v>
                </c:pt>
                <c:pt idx="187">
                  <c:v>6.9600000381469727</c:v>
                </c:pt>
                <c:pt idx="188">
                  <c:v>7.0900001525878906</c:v>
                </c:pt>
                <c:pt idx="189">
                  <c:v>7.2300000190734863</c:v>
                </c:pt>
                <c:pt idx="190">
                  <c:v>7.179999828338623</c:v>
                </c:pt>
                <c:pt idx="191">
                  <c:v>7.119999885559082</c:v>
                </c:pt>
                <c:pt idx="192">
                  <c:v>7.179999828338623</c:v>
                </c:pt>
                <c:pt idx="193">
                  <c:v>7.190000057220459</c:v>
                </c:pt>
                <c:pt idx="194">
                  <c:v>7.309999942779541</c:v>
                </c:pt>
                <c:pt idx="195">
                  <c:v>7.4899997711181641</c:v>
                </c:pt>
                <c:pt idx="196">
                  <c:v>7.570000171661377</c:v>
                </c:pt>
                <c:pt idx="197">
                  <c:v>7.630000114440918</c:v>
                </c:pt>
                <c:pt idx="198">
                  <c:v>7.7899999618530273</c:v>
                </c:pt>
                <c:pt idx="199">
                  <c:v>7.7600002288818359</c:v>
                </c:pt>
                <c:pt idx="200">
                  <c:v>7.5</c:v>
                </c:pt>
                <c:pt idx="201">
                  <c:v>7.440000057220459</c:v>
                </c:pt>
                <c:pt idx="202">
                  <c:v>7.2899999618530273</c:v>
                </c:pt>
                <c:pt idx="203">
                  <c:v>7.2199997901916504</c:v>
                </c:pt>
                <c:pt idx="204">
                  <c:v>7.0300002098083496</c:v>
                </c:pt>
                <c:pt idx="205">
                  <c:v>6.9499998092651367</c:v>
                </c:pt>
                <c:pt idx="206">
                  <c:v>6.6700000762939453</c:v>
                </c:pt>
                <c:pt idx="207">
                  <c:v>6.6100001335144043</c:v>
                </c:pt>
                <c:pt idx="208">
                  <c:v>6.619999885559082</c:v>
                </c:pt>
                <c:pt idx="209">
                  <c:v>6.6599998474121094</c:v>
                </c:pt>
                <c:pt idx="210">
                  <c:v>6.5999999046325684</c:v>
                </c:pt>
                <c:pt idx="211">
                  <c:v>6.690000057220459</c:v>
                </c:pt>
                <c:pt idx="212">
                  <c:v>6.630000114440918</c:v>
                </c:pt>
                <c:pt idx="213">
                  <c:v>6.6399998664855957</c:v>
                </c:pt>
                <c:pt idx="214">
                  <c:v>6.7699999809265137</c:v>
                </c:pt>
                <c:pt idx="215">
                  <c:v>6.9000000953674316</c:v>
                </c:pt>
                <c:pt idx="216">
                  <c:v>6.940000057220459</c:v>
                </c:pt>
                <c:pt idx="217">
                  <c:v>6.880000114440918</c:v>
                </c:pt>
                <c:pt idx="218">
                  <c:v>6.7399997711181641</c:v>
                </c:pt>
                <c:pt idx="219">
                  <c:v>6.869999885559082</c:v>
                </c:pt>
                <c:pt idx="220">
                  <c:v>6.7899999618530273</c:v>
                </c:pt>
                <c:pt idx="221">
                  <c:v>6.820000171661377</c:v>
                </c:pt>
                <c:pt idx="222">
                  <c:v>6.880000114440918</c:v>
                </c:pt>
                <c:pt idx="223">
                  <c:v>7.0999999046325684</c:v>
                </c:pt>
                <c:pt idx="224">
                  <c:v>7.1700000762939453</c:v>
                </c:pt>
                <c:pt idx="225">
                  <c:v>7.2199997901916504</c:v>
                </c:pt>
                <c:pt idx="226">
                  <c:v>7.0900001525878906</c:v>
                </c:pt>
                <c:pt idx="227">
                  <c:v>7.0199999809265137</c:v>
                </c:pt>
                <c:pt idx="228">
                  <c:v>6.940000057220459</c:v>
                </c:pt>
                <c:pt idx="229">
                  <c:v>7.0300002098083496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217-4F20-BCD9-08F4A73E17C0}"/>
            </c:ext>
          </c:extLst>
        </c:ser>
        <c:ser>
          <c:idx val="3"/>
          <c:order val="2"/>
          <c:tx>
            <c:strRef>
              <c:f>D.Rates!$E$1</c:f>
              <c:strCache>
                <c:ptCount val="1"/>
                <c:pt idx="0">
                  <c:v>30-Yr Jumbo</c:v>
                </c:pt>
              </c:strCache>
            </c:strRef>
          </c:tx>
          <c:spPr>
            <a:ln w="44450" cap="rnd">
              <a:solidFill>
                <a:schemeClr val="accent4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D.Rates!$A$2526:$A$2755</c:f>
              <c:numCache>
                <c:formatCode>m/d/yyyy</c:formatCode>
                <c:ptCount val="230"/>
                <c:pt idx="0">
                  <c:v>43831</c:v>
                </c:pt>
                <c:pt idx="1">
                  <c:v>43838</c:v>
                </c:pt>
                <c:pt idx="2">
                  <c:v>43845</c:v>
                </c:pt>
                <c:pt idx="3">
                  <c:v>43852</c:v>
                </c:pt>
                <c:pt idx="4">
                  <c:v>43859</c:v>
                </c:pt>
                <c:pt idx="5">
                  <c:v>43866</c:v>
                </c:pt>
                <c:pt idx="6">
                  <c:v>43873</c:v>
                </c:pt>
                <c:pt idx="7">
                  <c:v>43880</c:v>
                </c:pt>
                <c:pt idx="8">
                  <c:v>43887</c:v>
                </c:pt>
                <c:pt idx="9">
                  <c:v>43894</c:v>
                </c:pt>
                <c:pt idx="10">
                  <c:v>43901</c:v>
                </c:pt>
                <c:pt idx="11">
                  <c:v>43908</c:v>
                </c:pt>
                <c:pt idx="12">
                  <c:v>43915</c:v>
                </c:pt>
                <c:pt idx="13">
                  <c:v>43922</c:v>
                </c:pt>
                <c:pt idx="14">
                  <c:v>43929</c:v>
                </c:pt>
                <c:pt idx="15">
                  <c:v>43936</c:v>
                </c:pt>
                <c:pt idx="16">
                  <c:v>43943</c:v>
                </c:pt>
                <c:pt idx="17">
                  <c:v>43950</c:v>
                </c:pt>
                <c:pt idx="18">
                  <c:v>43957</c:v>
                </c:pt>
                <c:pt idx="19">
                  <c:v>43964</c:v>
                </c:pt>
                <c:pt idx="20">
                  <c:v>43971</c:v>
                </c:pt>
                <c:pt idx="21">
                  <c:v>43978</c:v>
                </c:pt>
                <c:pt idx="22">
                  <c:v>43985</c:v>
                </c:pt>
                <c:pt idx="23">
                  <c:v>43992</c:v>
                </c:pt>
                <c:pt idx="24">
                  <c:v>43999</c:v>
                </c:pt>
                <c:pt idx="25">
                  <c:v>44006</c:v>
                </c:pt>
                <c:pt idx="26">
                  <c:v>44013</c:v>
                </c:pt>
                <c:pt idx="27">
                  <c:v>44020</c:v>
                </c:pt>
                <c:pt idx="28">
                  <c:v>44027</c:v>
                </c:pt>
                <c:pt idx="29">
                  <c:v>44034</c:v>
                </c:pt>
                <c:pt idx="30">
                  <c:v>44041</c:v>
                </c:pt>
                <c:pt idx="31">
                  <c:v>44048</c:v>
                </c:pt>
                <c:pt idx="32">
                  <c:v>44055</c:v>
                </c:pt>
                <c:pt idx="33">
                  <c:v>44062</c:v>
                </c:pt>
                <c:pt idx="34">
                  <c:v>44069</c:v>
                </c:pt>
                <c:pt idx="35">
                  <c:v>44076</c:v>
                </c:pt>
                <c:pt idx="36">
                  <c:v>44083</c:v>
                </c:pt>
                <c:pt idx="37">
                  <c:v>44090</c:v>
                </c:pt>
                <c:pt idx="38">
                  <c:v>44097</c:v>
                </c:pt>
                <c:pt idx="39">
                  <c:v>44104</c:v>
                </c:pt>
                <c:pt idx="40">
                  <c:v>44111</c:v>
                </c:pt>
                <c:pt idx="41">
                  <c:v>44118</c:v>
                </c:pt>
                <c:pt idx="42">
                  <c:v>44125</c:v>
                </c:pt>
                <c:pt idx="43">
                  <c:v>44132</c:v>
                </c:pt>
                <c:pt idx="44">
                  <c:v>44139</c:v>
                </c:pt>
                <c:pt idx="45">
                  <c:v>44146</c:v>
                </c:pt>
                <c:pt idx="46">
                  <c:v>44153</c:v>
                </c:pt>
                <c:pt idx="47">
                  <c:v>44160</c:v>
                </c:pt>
                <c:pt idx="48">
                  <c:v>44167</c:v>
                </c:pt>
                <c:pt idx="49">
                  <c:v>44174</c:v>
                </c:pt>
                <c:pt idx="50">
                  <c:v>44181</c:v>
                </c:pt>
                <c:pt idx="51">
                  <c:v>44188</c:v>
                </c:pt>
                <c:pt idx="52">
                  <c:v>44197</c:v>
                </c:pt>
                <c:pt idx="53">
                  <c:v>44204</c:v>
                </c:pt>
                <c:pt idx="54">
                  <c:v>44211</c:v>
                </c:pt>
                <c:pt idx="55">
                  <c:v>44218</c:v>
                </c:pt>
                <c:pt idx="56">
                  <c:v>44225</c:v>
                </c:pt>
                <c:pt idx="57">
                  <c:v>44232</c:v>
                </c:pt>
                <c:pt idx="58">
                  <c:v>44239</c:v>
                </c:pt>
                <c:pt idx="59">
                  <c:v>44246</c:v>
                </c:pt>
                <c:pt idx="60">
                  <c:v>44253</c:v>
                </c:pt>
                <c:pt idx="61">
                  <c:v>44260</c:v>
                </c:pt>
                <c:pt idx="62">
                  <c:v>44267</c:v>
                </c:pt>
                <c:pt idx="63">
                  <c:v>44274</c:v>
                </c:pt>
                <c:pt idx="64">
                  <c:v>44281</c:v>
                </c:pt>
                <c:pt idx="65">
                  <c:v>44288</c:v>
                </c:pt>
                <c:pt idx="66">
                  <c:v>44295</c:v>
                </c:pt>
                <c:pt idx="67">
                  <c:v>44302</c:v>
                </c:pt>
                <c:pt idx="68">
                  <c:v>44309</c:v>
                </c:pt>
                <c:pt idx="69">
                  <c:v>44316</c:v>
                </c:pt>
                <c:pt idx="70">
                  <c:v>44323</c:v>
                </c:pt>
                <c:pt idx="71">
                  <c:v>44330</c:v>
                </c:pt>
                <c:pt idx="72">
                  <c:v>44337</c:v>
                </c:pt>
                <c:pt idx="73">
                  <c:v>44344</c:v>
                </c:pt>
                <c:pt idx="74">
                  <c:v>44351</c:v>
                </c:pt>
                <c:pt idx="75">
                  <c:v>44358</c:v>
                </c:pt>
                <c:pt idx="76">
                  <c:v>44365</c:v>
                </c:pt>
                <c:pt idx="77">
                  <c:v>44372</c:v>
                </c:pt>
                <c:pt idx="78">
                  <c:v>44379</c:v>
                </c:pt>
                <c:pt idx="79">
                  <c:v>44386</c:v>
                </c:pt>
                <c:pt idx="80">
                  <c:v>44393</c:v>
                </c:pt>
                <c:pt idx="81">
                  <c:v>44400</c:v>
                </c:pt>
                <c:pt idx="82">
                  <c:v>44407</c:v>
                </c:pt>
                <c:pt idx="83">
                  <c:v>44414</c:v>
                </c:pt>
                <c:pt idx="84">
                  <c:v>44421</c:v>
                </c:pt>
                <c:pt idx="85">
                  <c:v>44428</c:v>
                </c:pt>
                <c:pt idx="86">
                  <c:v>44435</c:v>
                </c:pt>
                <c:pt idx="87">
                  <c:v>44442</c:v>
                </c:pt>
                <c:pt idx="88">
                  <c:v>44449</c:v>
                </c:pt>
                <c:pt idx="89">
                  <c:v>44456</c:v>
                </c:pt>
                <c:pt idx="90">
                  <c:v>44463</c:v>
                </c:pt>
                <c:pt idx="91">
                  <c:v>44470</c:v>
                </c:pt>
                <c:pt idx="92">
                  <c:v>44477</c:v>
                </c:pt>
                <c:pt idx="93">
                  <c:v>44484</c:v>
                </c:pt>
                <c:pt idx="94">
                  <c:v>44491</c:v>
                </c:pt>
                <c:pt idx="95">
                  <c:v>44498</c:v>
                </c:pt>
                <c:pt idx="96">
                  <c:v>44505</c:v>
                </c:pt>
                <c:pt idx="97">
                  <c:v>44512</c:v>
                </c:pt>
                <c:pt idx="98">
                  <c:v>44519</c:v>
                </c:pt>
                <c:pt idx="99">
                  <c:v>44526</c:v>
                </c:pt>
                <c:pt idx="100">
                  <c:v>44533</c:v>
                </c:pt>
                <c:pt idx="101">
                  <c:v>44540</c:v>
                </c:pt>
                <c:pt idx="102">
                  <c:v>44547</c:v>
                </c:pt>
                <c:pt idx="103">
                  <c:v>44554</c:v>
                </c:pt>
                <c:pt idx="104">
                  <c:v>44562</c:v>
                </c:pt>
                <c:pt idx="105">
                  <c:v>44569</c:v>
                </c:pt>
                <c:pt idx="106">
                  <c:v>44576</c:v>
                </c:pt>
                <c:pt idx="107">
                  <c:v>44583</c:v>
                </c:pt>
                <c:pt idx="108">
                  <c:v>44590</c:v>
                </c:pt>
                <c:pt idx="109">
                  <c:v>44597</c:v>
                </c:pt>
                <c:pt idx="110">
                  <c:v>44604</c:v>
                </c:pt>
                <c:pt idx="111">
                  <c:v>44611</c:v>
                </c:pt>
                <c:pt idx="112">
                  <c:v>44618</c:v>
                </c:pt>
                <c:pt idx="113">
                  <c:v>44625</c:v>
                </c:pt>
                <c:pt idx="114">
                  <c:v>44632</c:v>
                </c:pt>
                <c:pt idx="115">
                  <c:v>44639</c:v>
                </c:pt>
                <c:pt idx="116">
                  <c:v>44646</c:v>
                </c:pt>
                <c:pt idx="117">
                  <c:v>44653</c:v>
                </c:pt>
                <c:pt idx="118">
                  <c:v>44660</c:v>
                </c:pt>
                <c:pt idx="119">
                  <c:v>44667</c:v>
                </c:pt>
                <c:pt idx="120">
                  <c:v>44674</c:v>
                </c:pt>
                <c:pt idx="121">
                  <c:v>44681</c:v>
                </c:pt>
                <c:pt idx="122">
                  <c:v>44688</c:v>
                </c:pt>
                <c:pt idx="123">
                  <c:v>44695</c:v>
                </c:pt>
                <c:pt idx="124">
                  <c:v>44702</c:v>
                </c:pt>
                <c:pt idx="125">
                  <c:v>44709</c:v>
                </c:pt>
                <c:pt idx="126">
                  <c:v>44716</c:v>
                </c:pt>
                <c:pt idx="127">
                  <c:v>44723</c:v>
                </c:pt>
                <c:pt idx="128">
                  <c:v>44730</c:v>
                </c:pt>
                <c:pt idx="129">
                  <c:v>44737</c:v>
                </c:pt>
                <c:pt idx="130">
                  <c:v>44744</c:v>
                </c:pt>
                <c:pt idx="131">
                  <c:v>44751</c:v>
                </c:pt>
                <c:pt idx="132">
                  <c:v>44758</c:v>
                </c:pt>
                <c:pt idx="133">
                  <c:v>44765</c:v>
                </c:pt>
                <c:pt idx="134">
                  <c:v>44772</c:v>
                </c:pt>
                <c:pt idx="135">
                  <c:v>44779</c:v>
                </c:pt>
                <c:pt idx="136">
                  <c:v>44786</c:v>
                </c:pt>
                <c:pt idx="137">
                  <c:v>44793</c:v>
                </c:pt>
                <c:pt idx="138">
                  <c:v>44800</c:v>
                </c:pt>
                <c:pt idx="139">
                  <c:v>44807</c:v>
                </c:pt>
                <c:pt idx="140">
                  <c:v>44814</c:v>
                </c:pt>
                <c:pt idx="141">
                  <c:v>44821</c:v>
                </c:pt>
                <c:pt idx="142">
                  <c:v>44828</c:v>
                </c:pt>
                <c:pt idx="143">
                  <c:v>44835</c:v>
                </c:pt>
                <c:pt idx="144">
                  <c:v>44842</c:v>
                </c:pt>
                <c:pt idx="145">
                  <c:v>44849</c:v>
                </c:pt>
                <c:pt idx="146">
                  <c:v>44856</c:v>
                </c:pt>
                <c:pt idx="147">
                  <c:v>44863</c:v>
                </c:pt>
                <c:pt idx="148">
                  <c:v>44870</c:v>
                </c:pt>
                <c:pt idx="149">
                  <c:v>44877</c:v>
                </c:pt>
                <c:pt idx="150">
                  <c:v>44884</c:v>
                </c:pt>
                <c:pt idx="151">
                  <c:v>44891</c:v>
                </c:pt>
                <c:pt idx="152">
                  <c:v>44898</c:v>
                </c:pt>
                <c:pt idx="153">
                  <c:v>44905</c:v>
                </c:pt>
                <c:pt idx="154">
                  <c:v>44912</c:v>
                </c:pt>
                <c:pt idx="155">
                  <c:v>44919</c:v>
                </c:pt>
                <c:pt idx="156">
                  <c:v>44927</c:v>
                </c:pt>
                <c:pt idx="157">
                  <c:v>44934</c:v>
                </c:pt>
                <c:pt idx="158">
                  <c:v>44941</c:v>
                </c:pt>
                <c:pt idx="159">
                  <c:v>44948</c:v>
                </c:pt>
                <c:pt idx="160">
                  <c:v>44955</c:v>
                </c:pt>
                <c:pt idx="161">
                  <c:v>44962</c:v>
                </c:pt>
                <c:pt idx="162">
                  <c:v>44969</c:v>
                </c:pt>
                <c:pt idx="163">
                  <c:v>44976</c:v>
                </c:pt>
                <c:pt idx="164">
                  <c:v>44983</c:v>
                </c:pt>
                <c:pt idx="165">
                  <c:v>44990</c:v>
                </c:pt>
                <c:pt idx="166">
                  <c:v>44997</c:v>
                </c:pt>
                <c:pt idx="167">
                  <c:v>45004</c:v>
                </c:pt>
                <c:pt idx="168">
                  <c:v>45011</c:v>
                </c:pt>
                <c:pt idx="169">
                  <c:v>45018</c:v>
                </c:pt>
                <c:pt idx="170">
                  <c:v>45025</c:v>
                </c:pt>
                <c:pt idx="171">
                  <c:v>45032</c:v>
                </c:pt>
                <c:pt idx="172">
                  <c:v>45039</c:v>
                </c:pt>
                <c:pt idx="173">
                  <c:v>45046</c:v>
                </c:pt>
                <c:pt idx="174">
                  <c:v>45053</c:v>
                </c:pt>
                <c:pt idx="175">
                  <c:v>45060</c:v>
                </c:pt>
                <c:pt idx="176">
                  <c:v>45067</c:v>
                </c:pt>
                <c:pt idx="177">
                  <c:v>45074</c:v>
                </c:pt>
                <c:pt idx="178">
                  <c:v>45081</c:v>
                </c:pt>
                <c:pt idx="179">
                  <c:v>45088</c:v>
                </c:pt>
                <c:pt idx="180">
                  <c:v>45095</c:v>
                </c:pt>
                <c:pt idx="181">
                  <c:v>45102</c:v>
                </c:pt>
                <c:pt idx="182">
                  <c:v>45109</c:v>
                </c:pt>
                <c:pt idx="183">
                  <c:v>45116</c:v>
                </c:pt>
                <c:pt idx="184">
                  <c:v>45123</c:v>
                </c:pt>
                <c:pt idx="185">
                  <c:v>45130</c:v>
                </c:pt>
                <c:pt idx="186">
                  <c:v>45137</c:v>
                </c:pt>
                <c:pt idx="187">
                  <c:v>45144</c:v>
                </c:pt>
                <c:pt idx="188">
                  <c:v>45151</c:v>
                </c:pt>
                <c:pt idx="189">
                  <c:v>45158</c:v>
                </c:pt>
                <c:pt idx="190">
                  <c:v>45165</c:v>
                </c:pt>
                <c:pt idx="191">
                  <c:v>45172</c:v>
                </c:pt>
                <c:pt idx="192">
                  <c:v>45179</c:v>
                </c:pt>
                <c:pt idx="193">
                  <c:v>45186</c:v>
                </c:pt>
                <c:pt idx="194">
                  <c:v>45193</c:v>
                </c:pt>
                <c:pt idx="195">
                  <c:v>45200</c:v>
                </c:pt>
                <c:pt idx="196">
                  <c:v>45207</c:v>
                </c:pt>
                <c:pt idx="197">
                  <c:v>45214</c:v>
                </c:pt>
                <c:pt idx="198">
                  <c:v>45221</c:v>
                </c:pt>
                <c:pt idx="199">
                  <c:v>45228</c:v>
                </c:pt>
                <c:pt idx="200">
                  <c:v>45235</c:v>
                </c:pt>
                <c:pt idx="201">
                  <c:v>45242</c:v>
                </c:pt>
                <c:pt idx="202">
                  <c:v>45249</c:v>
                </c:pt>
                <c:pt idx="203">
                  <c:v>45256</c:v>
                </c:pt>
                <c:pt idx="204">
                  <c:v>45263</c:v>
                </c:pt>
                <c:pt idx="205">
                  <c:v>45270</c:v>
                </c:pt>
                <c:pt idx="206">
                  <c:v>45277</c:v>
                </c:pt>
                <c:pt idx="207">
                  <c:v>45284</c:v>
                </c:pt>
                <c:pt idx="208">
                  <c:v>45292</c:v>
                </c:pt>
                <c:pt idx="209">
                  <c:v>45299</c:v>
                </c:pt>
                <c:pt idx="210">
                  <c:v>45306</c:v>
                </c:pt>
                <c:pt idx="211">
                  <c:v>45313</c:v>
                </c:pt>
                <c:pt idx="212">
                  <c:v>45320</c:v>
                </c:pt>
                <c:pt idx="213">
                  <c:v>45327</c:v>
                </c:pt>
                <c:pt idx="214">
                  <c:v>45334</c:v>
                </c:pt>
                <c:pt idx="215">
                  <c:v>45341</c:v>
                </c:pt>
                <c:pt idx="216">
                  <c:v>45348</c:v>
                </c:pt>
                <c:pt idx="217">
                  <c:v>45355</c:v>
                </c:pt>
                <c:pt idx="218">
                  <c:v>45362</c:v>
                </c:pt>
                <c:pt idx="219">
                  <c:v>45369</c:v>
                </c:pt>
                <c:pt idx="220">
                  <c:v>45376</c:v>
                </c:pt>
                <c:pt idx="221">
                  <c:v>45383</c:v>
                </c:pt>
                <c:pt idx="222">
                  <c:v>45390</c:v>
                </c:pt>
                <c:pt idx="223">
                  <c:v>45397</c:v>
                </c:pt>
                <c:pt idx="224">
                  <c:v>45404</c:v>
                </c:pt>
                <c:pt idx="225">
                  <c:v>45411</c:v>
                </c:pt>
                <c:pt idx="226">
                  <c:v>45418</c:v>
                </c:pt>
                <c:pt idx="227">
                  <c:v>45425</c:v>
                </c:pt>
                <c:pt idx="228">
                  <c:v>45432</c:v>
                </c:pt>
                <c:pt idx="229">
                  <c:v>45439</c:v>
                </c:pt>
              </c:numCache>
            </c:numRef>
          </c:cat>
          <c:val>
            <c:numRef>
              <c:f>D.Rates!$E$2526:$E$2755</c:f>
              <c:numCache>
                <c:formatCode>0.00</c:formatCode>
                <c:ptCount val="230"/>
                <c:pt idx="0">
                  <c:v>3.9267499446868896</c:v>
                </c:pt>
                <c:pt idx="1">
                  <c:v>3.9553999900817871</c:v>
                </c:pt>
                <c:pt idx="2">
                  <c:v>3.8592500686645508</c:v>
                </c:pt>
                <c:pt idx="3">
                  <c:v>3.8229999542236328</c:v>
                </c:pt>
                <c:pt idx="4">
                  <c:v>3.7318000793457031</c:v>
                </c:pt>
                <c:pt idx="5">
                  <c:v>3.7823998928070068</c:v>
                </c:pt>
                <c:pt idx="6">
                  <c:v>3.7249999046325684</c:v>
                </c:pt>
                <c:pt idx="7">
                  <c:v>3.687000036239624</c:v>
                </c:pt>
                <c:pt idx="8">
                  <c:v>3.5852000713348389</c:v>
                </c:pt>
                <c:pt idx="9">
                  <c:v>3.5522000789642334</c:v>
                </c:pt>
                <c:pt idx="10">
                  <c:v>3.7309999465942383</c:v>
                </c:pt>
                <c:pt idx="11">
                  <c:v>3.7572000026702881</c:v>
                </c:pt>
                <c:pt idx="12">
                  <c:v>3.760200023651123</c:v>
                </c:pt>
                <c:pt idx="13">
                  <c:v>3.7465999126434326</c:v>
                </c:pt>
                <c:pt idx="14">
                  <c:v>3.6719999313354492</c:v>
                </c:pt>
                <c:pt idx="15">
                  <c:v>3.5550000667572021</c:v>
                </c:pt>
                <c:pt idx="16">
                  <c:v>3.5966000556945801</c:v>
                </c:pt>
                <c:pt idx="17">
                  <c:v>3.5485999584197998</c:v>
                </c:pt>
                <c:pt idx="18">
                  <c:v>3.4965999126434326</c:v>
                </c:pt>
                <c:pt idx="19">
                  <c:v>3.5053999423980713</c:v>
                </c:pt>
                <c:pt idx="20">
                  <c:v>3.5122499465942383</c:v>
                </c:pt>
                <c:pt idx="21">
                  <c:v>3.4665999412536621</c:v>
                </c:pt>
                <c:pt idx="22">
                  <c:v>3.4707999229431152</c:v>
                </c:pt>
                <c:pt idx="23">
                  <c:v>3.4279999732971191</c:v>
                </c:pt>
                <c:pt idx="24">
                  <c:v>3.3931999206542969</c:v>
                </c:pt>
                <c:pt idx="25">
                  <c:v>3.3655998706817627</c:v>
                </c:pt>
                <c:pt idx="26">
                  <c:v>3.3477499485015869</c:v>
                </c:pt>
                <c:pt idx="27">
                  <c:v>3.3226001262664795</c:v>
                </c:pt>
                <c:pt idx="28">
                  <c:v>3.315000057220459</c:v>
                </c:pt>
                <c:pt idx="29">
                  <c:v>3.2441999912261963</c:v>
                </c:pt>
                <c:pt idx="30">
                  <c:v>3.1856000423431396</c:v>
                </c:pt>
                <c:pt idx="31">
                  <c:v>3.160599946975708</c:v>
                </c:pt>
                <c:pt idx="32">
                  <c:v>3.1830000877380371</c:v>
                </c:pt>
                <c:pt idx="33">
                  <c:v>3.1616001129150391</c:v>
                </c:pt>
                <c:pt idx="34">
                  <c:v>3.1761999130249023</c:v>
                </c:pt>
                <c:pt idx="35">
                  <c:v>3.159250020980835</c:v>
                </c:pt>
                <c:pt idx="36">
                  <c:v>3.1297998428344727</c:v>
                </c:pt>
                <c:pt idx="37">
                  <c:v>3.114799976348877</c:v>
                </c:pt>
                <c:pt idx="38">
                  <c:v>3.0866000652313232</c:v>
                </c:pt>
                <c:pt idx="39">
                  <c:v>3.0913999080657959</c:v>
                </c:pt>
                <c:pt idx="40">
                  <c:v>3.0669999122619629</c:v>
                </c:pt>
                <c:pt idx="41">
                  <c:v>3.0643999576568604</c:v>
                </c:pt>
                <c:pt idx="42">
                  <c:v>3.062999963760376</c:v>
                </c:pt>
                <c:pt idx="43">
                  <c:v>3.0265998840332031</c:v>
                </c:pt>
                <c:pt idx="44">
                  <c:v>3.0246000289916992</c:v>
                </c:pt>
                <c:pt idx="45">
                  <c:v>3.0082499980926514</c:v>
                </c:pt>
                <c:pt idx="46">
                  <c:v>2.9528000354766846</c:v>
                </c:pt>
                <c:pt idx="47">
                  <c:v>2.9309999942779541</c:v>
                </c:pt>
                <c:pt idx="48">
                  <c:v>2.8808000087738037</c:v>
                </c:pt>
                <c:pt idx="49">
                  <c:v>2.8522000312805176</c:v>
                </c:pt>
                <c:pt idx="50">
                  <c:v>2.8308000564575195</c:v>
                </c:pt>
                <c:pt idx="51">
                  <c:v>2.8273334503173828</c:v>
                </c:pt>
                <c:pt idx="52">
                  <c:v>2.8922500610351563</c:v>
                </c:pt>
                <c:pt idx="53">
                  <c:v>2.9358000755310059</c:v>
                </c:pt>
                <c:pt idx="54">
                  <c:v>2.9154999256134033</c:v>
                </c:pt>
                <c:pt idx="55">
                  <c:v>2.8835999965667725</c:v>
                </c:pt>
                <c:pt idx="56">
                  <c:v>2.9117999076843262</c:v>
                </c:pt>
                <c:pt idx="57">
                  <c:v>2.88919997215271</c:v>
                </c:pt>
                <c:pt idx="58">
                  <c:v>2.9587500095367432</c:v>
                </c:pt>
                <c:pt idx="59">
                  <c:v>3.0283999443054199</c:v>
                </c:pt>
                <c:pt idx="60">
                  <c:v>3.1189999580383301</c:v>
                </c:pt>
                <c:pt idx="61">
                  <c:v>3.1672000885009766</c:v>
                </c:pt>
                <c:pt idx="62">
                  <c:v>3.2121999263763428</c:v>
                </c:pt>
                <c:pt idx="63">
                  <c:v>3.2322001457214355</c:v>
                </c:pt>
                <c:pt idx="64">
                  <c:v>3.25</c:v>
                </c:pt>
                <c:pt idx="65">
                  <c:v>3.2585999965667725</c:v>
                </c:pt>
                <c:pt idx="66">
                  <c:v>3.2221999168395996</c:v>
                </c:pt>
                <c:pt idx="67">
                  <c:v>3.1702001094818115</c:v>
                </c:pt>
                <c:pt idx="68">
                  <c:v>3.2009999752044678</c:v>
                </c:pt>
                <c:pt idx="69">
                  <c:v>3.1872000694274902</c:v>
                </c:pt>
                <c:pt idx="70">
                  <c:v>3.1756000518798828</c:v>
                </c:pt>
                <c:pt idx="71">
                  <c:v>3.2081999778747559</c:v>
                </c:pt>
                <c:pt idx="72">
                  <c:v>3.1731998920440674</c:v>
                </c:pt>
                <c:pt idx="73">
                  <c:v>3.1872498989105225</c:v>
                </c:pt>
                <c:pt idx="74">
                  <c:v>3.121999979019165</c:v>
                </c:pt>
                <c:pt idx="75">
                  <c:v>3.1233999729156494</c:v>
                </c:pt>
                <c:pt idx="76">
                  <c:v>3.1442000865936279</c:v>
                </c:pt>
                <c:pt idx="77">
                  <c:v>3.1363999843597412</c:v>
                </c:pt>
                <c:pt idx="78">
                  <c:v>3.0840001106262207</c:v>
                </c:pt>
                <c:pt idx="79">
                  <c:v>3.0980000495910645</c:v>
                </c:pt>
                <c:pt idx="80">
                  <c:v>3.0302000045776367</c:v>
                </c:pt>
                <c:pt idx="81">
                  <c:v>3.0311999320983887</c:v>
                </c:pt>
                <c:pt idx="82">
                  <c:v>2.9851999282836914</c:v>
                </c:pt>
                <c:pt idx="83">
                  <c:v>3.048799991607666</c:v>
                </c:pt>
                <c:pt idx="84">
                  <c:v>3.0127999782562256</c:v>
                </c:pt>
                <c:pt idx="85">
                  <c:v>3.005000114440918</c:v>
                </c:pt>
                <c:pt idx="86">
                  <c:v>3.0383999347686768</c:v>
                </c:pt>
                <c:pt idx="87">
                  <c:v>3.0247499942779541</c:v>
                </c:pt>
                <c:pt idx="88">
                  <c:v>3.0369999408721924</c:v>
                </c:pt>
                <c:pt idx="89">
                  <c:v>3.0390000343322754</c:v>
                </c:pt>
                <c:pt idx="90">
                  <c:v>3.13919997215271</c:v>
                </c:pt>
                <c:pt idx="91">
                  <c:v>3.1194000244140625</c:v>
                </c:pt>
                <c:pt idx="92">
                  <c:v>3.2037498950958252</c:v>
                </c:pt>
                <c:pt idx="93">
                  <c:v>3.2056000232696533</c:v>
                </c:pt>
                <c:pt idx="94">
                  <c:v>3.2379999160766602</c:v>
                </c:pt>
                <c:pt idx="95">
                  <c:v>3.1942000389099121</c:v>
                </c:pt>
                <c:pt idx="96">
                  <c:v>3.1424999237060547</c:v>
                </c:pt>
                <c:pt idx="97">
                  <c:v>3.2402000427246094</c:v>
                </c:pt>
                <c:pt idx="98">
                  <c:v>3.2715001106262207</c:v>
                </c:pt>
                <c:pt idx="99">
                  <c:v>3.2462499141693115</c:v>
                </c:pt>
                <c:pt idx="100">
                  <c:v>3.2151999473571777</c:v>
                </c:pt>
                <c:pt idx="101">
                  <c:v>3.201200008392334</c:v>
                </c:pt>
                <c:pt idx="102">
                  <c:v>3.1944000720977783</c:v>
                </c:pt>
                <c:pt idx="103">
                  <c:v>3.2319998741149902</c:v>
                </c:pt>
                <c:pt idx="104">
                  <c:v>3.3004000186920166</c:v>
                </c:pt>
                <c:pt idx="105">
                  <c:v>3.3468000888824463</c:v>
                </c:pt>
                <c:pt idx="106">
                  <c:v>3.4247500896453857</c:v>
                </c:pt>
                <c:pt idx="107">
                  <c:v>3.475600004196167</c:v>
                </c:pt>
                <c:pt idx="108">
                  <c:v>3.5315999984741211</c:v>
                </c:pt>
                <c:pt idx="109">
                  <c:v>3.6779999732971191</c:v>
                </c:pt>
                <c:pt idx="110">
                  <c:v>3.8185999393463135</c:v>
                </c:pt>
                <c:pt idx="111">
                  <c:v>3.8870000839233398</c:v>
                </c:pt>
                <c:pt idx="112">
                  <c:v>3.7862000465393066</c:v>
                </c:pt>
                <c:pt idx="113">
                  <c:v>3.886199951171875</c:v>
                </c:pt>
                <c:pt idx="114">
                  <c:v>4.076200008392334</c:v>
                </c:pt>
                <c:pt idx="115">
                  <c:v>4.3118000030517578</c:v>
                </c:pt>
                <c:pt idx="116">
                  <c:v>4.4158000946044922</c:v>
                </c:pt>
                <c:pt idx="117">
                  <c:v>4.5257997512817383</c:v>
                </c:pt>
                <c:pt idx="118">
                  <c:v>4.6751999855041504</c:v>
                </c:pt>
                <c:pt idx="119">
                  <c:v>4.8210000991821289</c:v>
                </c:pt>
                <c:pt idx="120">
                  <c:v>4.8299999237060547</c:v>
                </c:pt>
                <c:pt idx="121">
                  <c:v>5.0429997444152832</c:v>
                </c:pt>
                <c:pt idx="122">
                  <c:v>5.0241999626159668</c:v>
                </c:pt>
                <c:pt idx="123">
                  <c:v>5.0371999740600586</c:v>
                </c:pt>
                <c:pt idx="124">
                  <c:v>4.9163999557495117</c:v>
                </c:pt>
                <c:pt idx="125">
                  <c:v>5.0089998245239258</c:v>
                </c:pt>
                <c:pt idx="126">
                  <c:v>5.0742001533508301</c:v>
                </c:pt>
                <c:pt idx="127">
                  <c:v>5.4250001907348633</c:v>
                </c:pt>
                <c:pt idx="128">
                  <c:v>5.3784999847412109</c:v>
                </c:pt>
                <c:pt idx="129">
                  <c:v>5.3080000877380371</c:v>
                </c:pt>
                <c:pt idx="130">
                  <c:v>5.1922502517700195</c:v>
                </c:pt>
                <c:pt idx="131">
                  <c:v>5.3303999900817871</c:v>
                </c:pt>
                <c:pt idx="132">
                  <c:v>5.2014002799987793</c:v>
                </c:pt>
                <c:pt idx="133">
                  <c:v>5.1146001815795898</c:v>
                </c:pt>
                <c:pt idx="134">
                  <c:v>5.1704001426696777</c:v>
                </c:pt>
                <c:pt idx="135">
                  <c:v>5.2574000358581543</c:v>
                </c:pt>
                <c:pt idx="136">
                  <c:v>5.2797999382019043</c:v>
                </c:pt>
                <c:pt idx="137">
                  <c:v>5.4084000587463379</c:v>
                </c:pt>
                <c:pt idx="138">
                  <c:v>5.569000244140625</c:v>
                </c:pt>
                <c:pt idx="139">
                  <c:v>5.6380000114440918</c:v>
                </c:pt>
                <c:pt idx="140">
                  <c:v>5.8039999008178711</c:v>
                </c:pt>
                <c:pt idx="141">
                  <c:v>6.0486001968383789</c:v>
                </c:pt>
                <c:pt idx="142">
                  <c:v>6.3652000427246094</c:v>
                </c:pt>
                <c:pt idx="143">
                  <c:v>6.3629999160766602</c:v>
                </c:pt>
                <c:pt idx="144">
                  <c:v>6.5865001678466797</c:v>
                </c:pt>
                <c:pt idx="145">
                  <c:v>6.7098002433776855</c:v>
                </c:pt>
                <c:pt idx="146">
                  <c:v>6.853600025177002</c:v>
                </c:pt>
                <c:pt idx="147">
                  <c:v>6.9284000396728516</c:v>
                </c:pt>
                <c:pt idx="148">
                  <c:v>6.9457497596740723</c:v>
                </c:pt>
                <c:pt idx="149">
                  <c:v>6.6455998420715332</c:v>
                </c:pt>
                <c:pt idx="150">
                  <c:v>6.6493334770202637</c:v>
                </c:pt>
                <c:pt idx="151">
                  <c:v>6.4320001602172852</c:v>
                </c:pt>
                <c:pt idx="152">
                  <c:v>6.4386000633239746</c:v>
                </c:pt>
                <c:pt idx="153">
                  <c:v>6.3894000053405762</c:v>
                </c:pt>
                <c:pt idx="154">
                  <c:v>6.5408000946044922</c:v>
                </c:pt>
                <c:pt idx="155">
                  <c:v>6.594749927520752</c:v>
                </c:pt>
                <c:pt idx="156">
                  <c:v>6.4184999465942383</c:v>
                </c:pt>
                <c:pt idx="157">
                  <c:v>6.2638001441955566</c:v>
                </c:pt>
                <c:pt idx="158">
                  <c:v>6.2037496566772461</c:v>
                </c:pt>
                <c:pt idx="159">
                  <c:v>6.2670001983642578</c:v>
                </c:pt>
                <c:pt idx="160">
                  <c:v>6.2351999282836914</c:v>
                </c:pt>
                <c:pt idx="161">
                  <c:v>6.3032002449035645</c:v>
                </c:pt>
                <c:pt idx="162">
                  <c:v>6.3396000862121582</c:v>
                </c:pt>
                <c:pt idx="163">
                  <c:v>6.6345000267028809</c:v>
                </c:pt>
                <c:pt idx="164">
                  <c:v>6.6431999206542969</c:v>
                </c:pt>
                <c:pt idx="165">
                  <c:v>6.7087998390197754</c:v>
                </c:pt>
                <c:pt idx="166">
                  <c:v>6.5514001846313477</c:v>
                </c:pt>
                <c:pt idx="167">
                  <c:v>6.5837998390197754</c:v>
                </c:pt>
                <c:pt idx="168">
                  <c:v>6.5999999046325684</c:v>
                </c:pt>
                <c:pt idx="169">
                  <c:v>6.4661998748779297</c:v>
                </c:pt>
                <c:pt idx="170">
                  <c:v>6.4414000511169434</c:v>
                </c:pt>
                <c:pt idx="171">
                  <c:v>6.4916000366210938</c:v>
                </c:pt>
                <c:pt idx="172">
                  <c:v>6.5272002220153809</c:v>
                </c:pt>
                <c:pt idx="173">
                  <c:v>6.5745997428894043</c:v>
                </c:pt>
                <c:pt idx="174">
                  <c:v>6.5514001846313477</c:v>
                </c:pt>
                <c:pt idx="175">
                  <c:v>6.6194000244140625</c:v>
                </c:pt>
                <c:pt idx="176">
                  <c:v>6.6932001113891602</c:v>
                </c:pt>
                <c:pt idx="177">
                  <c:v>6.8105001449584961</c:v>
                </c:pt>
                <c:pt idx="178">
                  <c:v>6.9084000587463379</c:v>
                </c:pt>
                <c:pt idx="179">
                  <c:v>6.9373998641967773</c:v>
                </c:pt>
                <c:pt idx="180">
                  <c:v>6.8614997863769531</c:v>
                </c:pt>
                <c:pt idx="181">
                  <c:v>6.9576001167297363</c:v>
                </c:pt>
                <c:pt idx="182">
                  <c:v>7.0982499122619629</c:v>
                </c:pt>
                <c:pt idx="183">
                  <c:v>7.1142001152038574</c:v>
                </c:pt>
                <c:pt idx="184">
                  <c:v>7.0181999206542969</c:v>
                </c:pt>
                <c:pt idx="185">
                  <c:v>7.1293997764587402</c:v>
                </c:pt>
                <c:pt idx="186">
                  <c:v>7.1459999084472656</c:v>
                </c:pt>
                <c:pt idx="187">
                  <c:v>7.25</c:v>
                </c:pt>
                <c:pt idx="188">
                  <c:v>7.4307999610900879</c:v>
                </c:pt>
                <c:pt idx="189">
                  <c:v>7.4857997894287109</c:v>
                </c:pt>
                <c:pt idx="190">
                  <c:v>7.4604001045227051</c:v>
                </c:pt>
                <c:pt idx="191">
                  <c:v>7.4787502288818359</c:v>
                </c:pt>
                <c:pt idx="192">
                  <c:v>7.3990001678466797</c:v>
                </c:pt>
                <c:pt idx="193">
                  <c:v>7.5261998176574707</c:v>
                </c:pt>
                <c:pt idx="194">
                  <c:v>7.6403999328613281</c:v>
                </c:pt>
                <c:pt idx="195">
                  <c:v>7.6988000869750977</c:v>
                </c:pt>
                <c:pt idx="196">
                  <c:v>7.7729997634887695</c:v>
                </c:pt>
                <c:pt idx="197">
                  <c:v>7.935999870300293</c:v>
                </c:pt>
                <c:pt idx="198">
                  <c:v>7.9980001449584961</c:v>
                </c:pt>
                <c:pt idx="199">
                  <c:v>7.9116001129150391</c:v>
                </c:pt>
                <c:pt idx="200">
                  <c:v>7.6387500762939453</c:v>
                </c:pt>
                <c:pt idx="201">
                  <c:v>7.6964001655578613</c:v>
                </c:pt>
                <c:pt idx="202">
                  <c:v>7.5223331451416016</c:v>
                </c:pt>
                <c:pt idx="203">
                  <c:v>7.4513998031616211</c:v>
                </c:pt>
                <c:pt idx="204">
                  <c:v>7.2537999153137207</c:v>
                </c:pt>
                <c:pt idx="205">
                  <c:v>7.0826001167297363</c:v>
                </c:pt>
                <c:pt idx="206">
                  <c:v>6.9210000038146973</c:v>
                </c:pt>
                <c:pt idx="207">
                  <c:v>6.8297500610351563</c:v>
                </c:pt>
                <c:pt idx="208">
                  <c:v>7.1417503356933594</c:v>
                </c:pt>
                <c:pt idx="209">
                  <c:v>7.0872001647949219</c:v>
                </c:pt>
                <c:pt idx="210">
                  <c:v>7.2635002136230469</c:v>
                </c:pt>
                <c:pt idx="211">
                  <c:v>7.1385998725891113</c:v>
                </c:pt>
                <c:pt idx="212">
                  <c:v>7.0079998970031738</c:v>
                </c:pt>
                <c:pt idx="213">
                  <c:v>7.0787997245788574</c:v>
                </c:pt>
                <c:pt idx="214">
                  <c:v>7.271399974822998</c:v>
                </c:pt>
                <c:pt idx="215">
                  <c:v>7.2282500267028809</c:v>
                </c:pt>
                <c:pt idx="216">
                  <c:v>7.2024002075195313</c:v>
                </c:pt>
                <c:pt idx="217">
                  <c:v>7.1012001037597656</c:v>
                </c:pt>
                <c:pt idx="218">
                  <c:v>7.0826001167297363</c:v>
                </c:pt>
                <c:pt idx="219">
                  <c:v>7.1627998352050781</c:v>
                </c:pt>
                <c:pt idx="220">
                  <c:v>7.0353999137878418</c:v>
                </c:pt>
                <c:pt idx="221">
                  <c:v>7.1479997634887695</c:v>
                </c:pt>
                <c:pt idx="222">
                  <c:v>7.2151999473571777</c:v>
                </c:pt>
                <c:pt idx="223">
                  <c:v>7.441199779510498</c:v>
                </c:pt>
                <c:pt idx="224">
                  <c:v>7.3080000877380371</c:v>
                </c:pt>
                <c:pt idx="225">
                  <c:v>7.3189997673034668</c:v>
                </c:pt>
                <c:pt idx="226">
                  <c:v>7.2109999656677246</c:v>
                </c:pt>
                <c:pt idx="227">
                  <c:v>7.1877999305725098</c:v>
                </c:pt>
                <c:pt idx="228">
                  <c:v>7.1417999267578125</c:v>
                </c:pt>
                <c:pt idx="229">
                  <c:v>7.2397499084472656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217-4F20-BCD9-08F4A73E17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10439807"/>
        <c:axId val="1638868607"/>
      </c:lineChart>
      <c:dateAx>
        <c:axId val="1110439807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638868607"/>
        <c:crosses val="autoZero"/>
        <c:auto val="1"/>
        <c:lblOffset val="100"/>
        <c:baseTimeUnit val="days"/>
      </c:dateAx>
      <c:valAx>
        <c:axId val="1638868607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1104398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600"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California Nonfarm vs. Household Employment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v>Emp.</c:v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numRef>
              <c:f>'Sheet1 (2)'!$A$146:$A$173</c:f>
              <c:numCache>
                <c:formatCode>[$-409]mmm\-yy;@</c:formatCode>
                <c:ptCount val="28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</c:numCache>
            </c:numRef>
          </c:cat>
          <c:val>
            <c:numRef>
              <c:f>'Sheet1 (2)'!$F$146:$F$173</c:f>
              <c:numCache>
                <c:formatCode>#,###,###,##0</c:formatCode>
                <c:ptCount val="28"/>
                <c:pt idx="0">
                  <c:v>41200</c:v>
                </c:pt>
                <c:pt idx="1">
                  <c:v>126700</c:v>
                </c:pt>
                <c:pt idx="2">
                  <c:v>59600</c:v>
                </c:pt>
                <c:pt idx="3">
                  <c:v>59300</c:v>
                </c:pt>
                <c:pt idx="4">
                  <c:v>17600</c:v>
                </c:pt>
                <c:pt idx="5">
                  <c:v>29800</c:v>
                </c:pt>
                <c:pt idx="6">
                  <c:v>56700</c:v>
                </c:pt>
                <c:pt idx="7">
                  <c:v>30100</c:v>
                </c:pt>
                <c:pt idx="8">
                  <c:v>22100</c:v>
                </c:pt>
                <c:pt idx="9">
                  <c:v>-5800</c:v>
                </c:pt>
                <c:pt idx="10">
                  <c:v>10300</c:v>
                </c:pt>
                <c:pt idx="11">
                  <c:v>5600</c:v>
                </c:pt>
                <c:pt idx="12">
                  <c:v>-12400</c:v>
                </c:pt>
                <c:pt idx="13">
                  <c:v>9800</c:v>
                </c:pt>
                <c:pt idx="14">
                  <c:v>-12900</c:v>
                </c:pt>
                <c:pt idx="15">
                  <c:v>6300</c:v>
                </c:pt>
                <c:pt idx="16">
                  <c:v>41400</c:v>
                </c:pt>
                <c:pt idx="17">
                  <c:v>6200</c:v>
                </c:pt>
                <c:pt idx="18">
                  <c:v>-41400</c:v>
                </c:pt>
                <c:pt idx="19">
                  <c:v>12900</c:v>
                </c:pt>
                <c:pt idx="20">
                  <c:v>28500</c:v>
                </c:pt>
                <c:pt idx="21">
                  <c:v>45700</c:v>
                </c:pt>
                <c:pt idx="22">
                  <c:v>29300</c:v>
                </c:pt>
                <c:pt idx="23">
                  <c:v>41500</c:v>
                </c:pt>
                <c:pt idx="24">
                  <c:v>25600</c:v>
                </c:pt>
                <c:pt idx="25">
                  <c:v>-6600</c:v>
                </c:pt>
                <c:pt idx="26">
                  <c:v>18200</c:v>
                </c:pt>
                <c:pt idx="27">
                  <c:v>5200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DE-4E6C-861A-52ABDF6E851B}"/>
            </c:ext>
          </c:extLst>
        </c:ser>
        <c:ser>
          <c:idx val="0"/>
          <c:order val="1"/>
          <c:tx>
            <c:v>HH</c:v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numRef>
              <c:f>'Sheet1 (2)'!$A$146:$A$173</c:f>
              <c:numCache>
                <c:formatCode>[$-409]mmm\-yy;@</c:formatCode>
                <c:ptCount val="28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</c:numCache>
            </c:numRef>
          </c:cat>
          <c:val>
            <c:numRef>
              <c:f>'Sheet1 (2)'!$E$146:$E$173</c:f>
              <c:numCache>
                <c:formatCode>#,###,###,##0</c:formatCode>
                <c:ptCount val="28"/>
                <c:pt idx="0">
                  <c:v>91100</c:v>
                </c:pt>
                <c:pt idx="1">
                  <c:v>74000</c:v>
                </c:pt>
                <c:pt idx="2">
                  <c:v>56600</c:v>
                </c:pt>
                <c:pt idx="3">
                  <c:v>52700</c:v>
                </c:pt>
                <c:pt idx="4">
                  <c:v>19000</c:v>
                </c:pt>
                <c:pt idx="5">
                  <c:v>15800</c:v>
                </c:pt>
                <c:pt idx="6">
                  <c:v>-3700</c:v>
                </c:pt>
                <c:pt idx="7">
                  <c:v>-18100</c:v>
                </c:pt>
                <c:pt idx="8">
                  <c:v>-24300</c:v>
                </c:pt>
                <c:pt idx="9">
                  <c:v>-6800</c:v>
                </c:pt>
                <c:pt idx="10">
                  <c:v>9500</c:v>
                </c:pt>
                <c:pt idx="11">
                  <c:v>11200</c:v>
                </c:pt>
                <c:pt idx="12">
                  <c:v>16400</c:v>
                </c:pt>
                <c:pt idx="13">
                  <c:v>11700</c:v>
                </c:pt>
                <c:pt idx="14">
                  <c:v>13100</c:v>
                </c:pt>
                <c:pt idx="15">
                  <c:v>16600</c:v>
                </c:pt>
                <c:pt idx="16">
                  <c:v>7900</c:v>
                </c:pt>
                <c:pt idx="17">
                  <c:v>-2000</c:v>
                </c:pt>
                <c:pt idx="18">
                  <c:v>-22400</c:v>
                </c:pt>
                <c:pt idx="19">
                  <c:v>-27200</c:v>
                </c:pt>
                <c:pt idx="20">
                  <c:v>-32100</c:v>
                </c:pt>
                <c:pt idx="21">
                  <c:v>-13000</c:v>
                </c:pt>
                <c:pt idx="22">
                  <c:v>-13500</c:v>
                </c:pt>
                <c:pt idx="23">
                  <c:v>20000</c:v>
                </c:pt>
                <c:pt idx="24">
                  <c:v>-9900</c:v>
                </c:pt>
                <c:pt idx="25">
                  <c:v>-20400</c:v>
                </c:pt>
                <c:pt idx="26">
                  <c:v>-8300</c:v>
                </c:pt>
                <c:pt idx="27">
                  <c:v>5800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2DE-4E6C-861A-52ABDF6E85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13597983"/>
        <c:axId val="1"/>
      </c:barChart>
      <c:dateAx>
        <c:axId val="2113597983"/>
        <c:scaling>
          <c:orientation val="minMax"/>
        </c:scaling>
        <c:delete val="0"/>
        <c:axPos val="b"/>
        <c:numFmt formatCode="[$-409]mmm\-yy;@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"/>
        <c:crosses val="autoZero"/>
        <c:auto val="1"/>
        <c:lblOffset val="100"/>
        <c:baseTimeUnit val="months"/>
      </c:dateAx>
      <c:valAx>
        <c:axId val="1"/>
        <c:scaling>
          <c:orientation val="minMax"/>
        </c:scaling>
        <c:delete val="0"/>
        <c:axPos val="l"/>
        <c:numFmt formatCode="#,###,##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2113597983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overlay val="0"/>
      <c:spPr>
        <a:noFill/>
        <a:ln>
          <a:noFill/>
        </a:ln>
        <a:effectLst/>
      </c:sp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California Nonfarm Job Growth (April 2024)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'Sheet1 (3)'!$B$1</c:f>
              <c:strCache>
                <c:ptCount val="1"/>
                <c:pt idx="0">
                  <c:v>YTY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(3)'!$A$3:$A$19</c:f>
              <c:strCache>
                <c:ptCount val="17"/>
                <c:pt idx="0">
                  <c:v>Information</c:v>
                </c:pt>
                <c:pt idx="1">
                  <c:v>Manufacturing</c:v>
                </c:pt>
                <c:pt idx="2">
                  <c:v>Finance/Insurance</c:v>
                </c:pt>
                <c:pt idx="3">
                  <c:v>Admin. Support</c:v>
                </c:pt>
                <c:pt idx="4">
                  <c:v>Logistics</c:v>
                </c:pt>
                <c:pt idx="5">
                  <c:v>Prof./Sci./Tech. Svcs.</c:v>
                </c:pt>
                <c:pt idx="6">
                  <c:v>Wholesale</c:v>
                </c:pt>
                <c:pt idx="7">
                  <c:v>Retail</c:v>
                </c:pt>
                <c:pt idx="8">
                  <c:v>RE/Leasing</c:v>
                </c:pt>
                <c:pt idx="9">
                  <c:v>Management</c:v>
                </c:pt>
                <c:pt idx="10">
                  <c:v>NR/Mining</c:v>
                </c:pt>
                <c:pt idx="11">
                  <c:v>Arts/Ent.</c:v>
                </c:pt>
                <c:pt idx="12">
                  <c:v>Construction</c:v>
                </c:pt>
                <c:pt idx="13">
                  <c:v>Other Svcs.</c:v>
                </c:pt>
                <c:pt idx="14">
                  <c:v>Accom./Food Svcs.</c:v>
                </c:pt>
                <c:pt idx="15">
                  <c:v>Gov't</c:v>
                </c:pt>
                <c:pt idx="16">
                  <c:v>Education/Healthcare</c:v>
                </c:pt>
              </c:strCache>
            </c:strRef>
          </c:cat>
          <c:val>
            <c:numRef>
              <c:f>'Sheet1 (3)'!$B$3:$B$19</c:f>
              <c:numCache>
                <c:formatCode>#,###,###,##0</c:formatCode>
                <c:ptCount val="17"/>
                <c:pt idx="0">
                  <c:v>-43000</c:v>
                </c:pt>
                <c:pt idx="1">
                  <c:v>-22800</c:v>
                </c:pt>
                <c:pt idx="2">
                  <c:v>-12600</c:v>
                </c:pt>
                <c:pt idx="3">
                  <c:v>-5700</c:v>
                </c:pt>
                <c:pt idx="4">
                  <c:v>-4900</c:v>
                </c:pt>
                <c:pt idx="5">
                  <c:v>-4300</c:v>
                </c:pt>
                <c:pt idx="6">
                  <c:v>-4100</c:v>
                </c:pt>
                <c:pt idx="7">
                  <c:v>-2400</c:v>
                </c:pt>
                <c:pt idx="8">
                  <c:v>-1300</c:v>
                </c:pt>
                <c:pt idx="9">
                  <c:v>-800</c:v>
                </c:pt>
                <c:pt idx="10">
                  <c:v>400</c:v>
                </c:pt>
                <c:pt idx="11">
                  <c:v>9400</c:v>
                </c:pt>
                <c:pt idx="12">
                  <c:v>15100</c:v>
                </c:pt>
                <c:pt idx="13">
                  <c:v>17800</c:v>
                </c:pt>
                <c:pt idx="14">
                  <c:v>25700</c:v>
                </c:pt>
                <c:pt idx="15">
                  <c:v>61300</c:v>
                </c:pt>
                <c:pt idx="16">
                  <c:v>178700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C000"/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c14:spPr>
              </c14:invertSolidFillFmt>
            </c:ext>
            <c:ext xmlns:c16="http://schemas.microsoft.com/office/drawing/2014/chart" uri="{C3380CC4-5D6E-409C-BE32-E72D297353CC}">
              <c16:uniqueId val="{00000000-3E4A-4066-9AFE-5ED41AEAAB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26835199"/>
        <c:axId val="1"/>
      </c:barChart>
      <c:catAx>
        <c:axId val="42683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vert="horz"/>
          <a:lstStyle/>
          <a:p>
            <a:pPr>
              <a:defRPr/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#,###,##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426835199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lang="en-US"/>
              <a:t>California Unemployment Rate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44450" cap="rnd">
              <a:solidFill>
                <a:schemeClr val="accent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7"/>
              <c:layout>
                <c:manualLayout>
                  <c:x val="-1.0092298840915372E-2"/>
                  <c:y val="0.1032250406067008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37C-4E03-B5FD-AFB05E643DFD}"/>
                </c:ext>
              </c:extLst>
            </c:dLbl>
            <c:dLbl>
              <c:idx val="27"/>
              <c:layout>
                <c:manualLayout>
                  <c:x val="0"/>
                  <c:y val="-7.4418052530412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37C-4E03-B5FD-AFB05E643D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Sheet2!$A$146:$A$173</c:f>
              <c:numCache>
                <c:formatCode>[$-409]mmm\-yy;@</c:formatCode>
                <c:ptCount val="28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</c:numCache>
            </c:numRef>
          </c:cat>
          <c:val>
            <c:numRef>
              <c:f>Sheet2!$E$146:$E$173</c:f>
              <c:numCache>
                <c:formatCode>#0.0%</c:formatCode>
                <c:ptCount val="28"/>
                <c:pt idx="0">
                  <c:v>5.1999999999999998E-2</c:v>
                </c:pt>
                <c:pt idx="1">
                  <c:v>4.8000000000000001E-2</c:v>
                </c:pt>
                <c:pt idx="2">
                  <c:v>4.3999999999999997E-2</c:v>
                </c:pt>
                <c:pt idx="3">
                  <c:v>4.2000000000000003E-2</c:v>
                </c:pt>
                <c:pt idx="4">
                  <c:v>4.1000000000000002E-2</c:v>
                </c:pt>
                <c:pt idx="5">
                  <c:v>0.04</c:v>
                </c:pt>
                <c:pt idx="6">
                  <c:v>3.9E-2</c:v>
                </c:pt>
                <c:pt idx="7">
                  <c:v>3.7999999999999999E-2</c:v>
                </c:pt>
                <c:pt idx="8">
                  <c:v>0.04</c:v>
                </c:pt>
                <c:pt idx="9">
                  <c:v>4.2000000000000003E-2</c:v>
                </c:pt>
                <c:pt idx="10">
                  <c:v>4.2999999999999997E-2</c:v>
                </c:pt>
                <c:pt idx="11">
                  <c:v>4.3999999999999997E-2</c:v>
                </c:pt>
                <c:pt idx="12">
                  <c:v>4.4999999999999998E-2</c:v>
                </c:pt>
                <c:pt idx="13">
                  <c:v>4.4999999999999998E-2</c:v>
                </c:pt>
                <c:pt idx="14">
                  <c:v>4.4999999999999998E-2</c:v>
                </c:pt>
                <c:pt idx="15">
                  <c:v>4.4999999999999998E-2</c:v>
                </c:pt>
                <c:pt idx="16">
                  <c:v>4.4999999999999998E-2</c:v>
                </c:pt>
                <c:pt idx="17">
                  <c:v>4.5999999999999999E-2</c:v>
                </c:pt>
                <c:pt idx="18">
                  <c:v>4.7E-2</c:v>
                </c:pt>
                <c:pt idx="19">
                  <c:v>4.8000000000000001E-2</c:v>
                </c:pt>
                <c:pt idx="20">
                  <c:v>0.05</c:v>
                </c:pt>
                <c:pt idx="21">
                  <c:v>5.0999999999999997E-2</c:v>
                </c:pt>
                <c:pt idx="22">
                  <c:v>5.0999999999999997E-2</c:v>
                </c:pt>
                <c:pt idx="23">
                  <c:v>5.0999999999999997E-2</c:v>
                </c:pt>
                <c:pt idx="24">
                  <c:v>5.1999999999999998E-2</c:v>
                </c:pt>
                <c:pt idx="25">
                  <c:v>5.2999999999999999E-2</c:v>
                </c:pt>
                <c:pt idx="26">
                  <c:v>5.2999999999999999E-2</c:v>
                </c:pt>
                <c:pt idx="27">
                  <c:v>5.2999999999999999E-2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37C-4E03-B5FD-AFB05E643D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52420832"/>
        <c:axId val="1352417952"/>
      </c:lineChart>
      <c:dateAx>
        <c:axId val="1352420832"/>
        <c:scaling>
          <c:orientation val="minMax"/>
        </c:scaling>
        <c:delete val="0"/>
        <c:axPos val="b"/>
        <c:numFmt formatCode="[$-409]mmm\-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352417952"/>
        <c:crosses val="autoZero"/>
        <c:auto val="1"/>
        <c:lblOffset val="100"/>
        <c:baseTimeUnit val="months"/>
      </c:dateAx>
      <c:valAx>
        <c:axId val="1352417952"/>
        <c:scaling>
          <c:orientation val="minMax"/>
          <c:min val="3.0000000000000006E-2"/>
        </c:scaling>
        <c:delete val="0"/>
        <c:axPos val="l"/>
        <c:numFmt formatCode="#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352420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/>
              <a:t>U.S. Credit Card Debt &amp; Delinquency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'D.Credit Cards'!$B$1</c:f>
              <c:strCache>
                <c:ptCount val="1"/>
                <c:pt idx="0">
                  <c:v>Debt ($B)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strRef>
              <c:f>'D.Credit Cards'!$A$62:$A$159</c:f>
              <c:strCache>
                <c:ptCount val="98"/>
                <c:pt idx="0">
                  <c:v>Q1-00</c:v>
                </c:pt>
                <c:pt idx="1">
                  <c:v>Q2-00</c:v>
                </c:pt>
                <c:pt idx="2">
                  <c:v>Q3-00</c:v>
                </c:pt>
                <c:pt idx="3">
                  <c:v>Q4-00</c:v>
                </c:pt>
                <c:pt idx="4">
                  <c:v>Q1-01</c:v>
                </c:pt>
                <c:pt idx="5">
                  <c:v>Q2-01</c:v>
                </c:pt>
                <c:pt idx="6">
                  <c:v>Q3-01</c:v>
                </c:pt>
                <c:pt idx="7">
                  <c:v>Q4-01</c:v>
                </c:pt>
                <c:pt idx="8">
                  <c:v>Q1-02</c:v>
                </c:pt>
                <c:pt idx="9">
                  <c:v>Q2-02</c:v>
                </c:pt>
                <c:pt idx="10">
                  <c:v>Q3-02</c:v>
                </c:pt>
                <c:pt idx="11">
                  <c:v>Q4-02</c:v>
                </c:pt>
                <c:pt idx="12">
                  <c:v>Q1-03</c:v>
                </c:pt>
                <c:pt idx="13">
                  <c:v>Q2-03</c:v>
                </c:pt>
                <c:pt idx="14">
                  <c:v>Q3-03</c:v>
                </c:pt>
                <c:pt idx="15">
                  <c:v>Q4-03</c:v>
                </c:pt>
                <c:pt idx="16">
                  <c:v>Q1-04</c:v>
                </c:pt>
                <c:pt idx="17">
                  <c:v>Q2-04</c:v>
                </c:pt>
                <c:pt idx="18">
                  <c:v>Q3-04</c:v>
                </c:pt>
                <c:pt idx="19">
                  <c:v>Q4-04</c:v>
                </c:pt>
                <c:pt idx="20">
                  <c:v>Q1-05</c:v>
                </c:pt>
                <c:pt idx="21">
                  <c:v>Q2-05</c:v>
                </c:pt>
                <c:pt idx="22">
                  <c:v>Q3-05</c:v>
                </c:pt>
                <c:pt idx="23">
                  <c:v>Q4-05</c:v>
                </c:pt>
                <c:pt idx="24">
                  <c:v>Q1-06</c:v>
                </c:pt>
                <c:pt idx="25">
                  <c:v>Q2-06</c:v>
                </c:pt>
                <c:pt idx="26">
                  <c:v>Q3-06</c:v>
                </c:pt>
                <c:pt idx="27">
                  <c:v>Q4-06</c:v>
                </c:pt>
                <c:pt idx="28">
                  <c:v>Q1-07</c:v>
                </c:pt>
                <c:pt idx="29">
                  <c:v>Q2-07</c:v>
                </c:pt>
                <c:pt idx="30">
                  <c:v>Q3-07</c:v>
                </c:pt>
                <c:pt idx="31">
                  <c:v>Q4-07</c:v>
                </c:pt>
                <c:pt idx="32">
                  <c:v>Q1-08</c:v>
                </c:pt>
                <c:pt idx="33">
                  <c:v>Q2-08</c:v>
                </c:pt>
                <c:pt idx="34">
                  <c:v>Q3-08</c:v>
                </c:pt>
                <c:pt idx="35">
                  <c:v>Q4-08</c:v>
                </c:pt>
                <c:pt idx="36">
                  <c:v>Q1-09</c:v>
                </c:pt>
                <c:pt idx="37">
                  <c:v>Q2-09</c:v>
                </c:pt>
                <c:pt idx="38">
                  <c:v>Q3-09</c:v>
                </c:pt>
                <c:pt idx="39">
                  <c:v>Q4-09</c:v>
                </c:pt>
                <c:pt idx="40">
                  <c:v>Q1-10</c:v>
                </c:pt>
                <c:pt idx="41">
                  <c:v>Q2-10</c:v>
                </c:pt>
                <c:pt idx="42">
                  <c:v>Q3-10</c:v>
                </c:pt>
                <c:pt idx="43">
                  <c:v>Q4-10</c:v>
                </c:pt>
                <c:pt idx="44">
                  <c:v>Q1-11</c:v>
                </c:pt>
                <c:pt idx="45">
                  <c:v>Q2-11</c:v>
                </c:pt>
                <c:pt idx="46">
                  <c:v>Q3-11</c:v>
                </c:pt>
                <c:pt idx="47">
                  <c:v>Q4-11</c:v>
                </c:pt>
                <c:pt idx="48">
                  <c:v>Q1-12</c:v>
                </c:pt>
                <c:pt idx="49">
                  <c:v>Q2-12</c:v>
                </c:pt>
                <c:pt idx="50">
                  <c:v>Q3-12</c:v>
                </c:pt>
                <c:pt idx="51">
                  <c:v>Q4-12</c:v>
                </c:pt>
                <c:pt idx="52">
                  <c:v>Q1-13</c:v>
                </c:pt>
                <c:pt idx="53">
                  <c:v>Q2-13</c:v>
                </c:pt>
                <c:pt idx="54">
                  <c:v>Q3-13</c:v>
                </c:pt>
                <c:pt idx="55">
                  <c:v>Q4-13</c:v>
                </c:pt>
                <c:pt idx="56">
                  <c:v>Q1-14</c:v>
                </c:pt>
                <c:pt idx="57">
                  <c:v>Q2-14</c:v>
                </c:pt>
                <c:pt idx="58">
                  <c:v>Q3-14</c:v>
                </c:pt>
                <c:pt idx="59">
                  <c:v>Q4-14</c:v>
                </c:pt>
                <c:pt idx="60">
                  <c:v>Q1-15</c:v>
                </c:pt>
                <c:pt idx="61">
                  <c:v>Q2-15</c:v>
                </c:pt>
                <c:pt idx="62">
                  <c:v>Q3-15</c:v>
                </c:pt>
                <c:pt idx="63">
                  <c:v>Q4-15</c:v>
                </c:pt>
                <c:pt idx="64">
                  <c:v>Q1-16</c:v>
                </c:pt>
                <c:pt idx="65">
                  <c:v>Q2-16</c:v>
                </c:pt>
                <c:pt idx="66">
                  <c:v>Q3-16</c:v>
                </c:pt>
                <c:pt idx="67">
                  <c:v>Q4-16</c:v>
                </c:pt>
                <c:pt idx="68">
                  <c:v>Q1-17</c:v>
                </c:pt>
                <c:pt idx="69">
                  <c:v>Q2-17</c:v>
                </c:pt>
                <c:pt idx="70">
                  <c:v>Q3-17</c:v>
                </c:pt>
                <c:pt idx="71">
                  <c:v>Q4-17</c:v>
                </c:pt>
                <c:pt idx="72">
                  <c:v>Q1-18</c:v>
                </c:pt>
                <c:pt idx="73">
                  <c:v>Q2-18</c:v>
                </c:pt>
                <c:pt idx="74">
                  <c:v>Q3-18</c:v>
                </c:pt>
                <c:pt idx="75">
                  <c:v>Q4-18</c:v>
                </c:pt>
                <c:pt idx="76">
                  <c:v>Q1-19</c:v>
                </c:pt>
                <c:pt idx="77">
                  <c:v>Q2-19</c:v>
                </c:pt>
                <c:pt idx="78">
                  <c:v>Q3-19</c:v>
                </c:pt>
                <c:pt idx="79">
                  <c:v>Q4-19</c:v>
                </c:pt>
                <c:pt idx="80">
                  <c:v>Q1-20</c:v>
                </c:pt>
                <c:pt idx="81">
                  <c:v>Q2-20</c:v>
                </c:pt>
                <c:pt idx="82">
                  <c:v>Q3-20</c:v>
                </c:pt>
                <c:pt idx="83">
                  <c:v>Q4-20</c:v>
                </c:pt>
                <c:pt idx="84">
                  <c:v>Q1-21</c:v>
                </c:pt>
                <c:pt idx="85">
                  <c:v>Q2-21</c:v>
                </c:pt>
                <c:pt idx="86">
                  <c:v>Q3-21</c:v>
                </c:pt>
                <c:pt idx="87">
                  <c:v>Q4-21</c:v>
                </c:pt>
                <c:pt idx="88">
                  <c:v>Q1-22</c:v>
                </c:pt>
                <c:pt idx="89">
                  <c:v>Q2-22</c:v>
                </c:pt>
                <c:pt idx="90">
                  <c:v>Q3-22</c:v>
                </c:pt>
                <c:pt idx="91">
                  <c:v>Q4-22</c:v>
                </c:pt>
                <c:pt idx="92">
                  <c:v>Q1-23</c:v>
                </c:pt>
                <c:pt idx="93">
                  <c:v>Q2-23</c:v>
                </c:pt>
                <c:pt idx="94">
                  <c:v>Q3-23</c:v>
                </c:pt>
                <c:pt idx="95">
                  <c:v>Q4-23</c:v>
                </c:pt>
                <c:pt idx="96">
                  <c:v>Q1-24</c:v>
                </c:pt>
                <c:pt idx="97">
                  <c:v>Q2-24</c:v>
                </c:pt>
              </c:strCache>
            </c:strRef>
          </c:cat>
          <c:val>
            <c:numRef>
              <c:f>'D.Credit Cards'!$B$62:$B$159</c:f>
              <c:numCache>
                <c:formatCode>#,##0.00</c:formatCode>
                <c:ptCount val="98"/>
                <c:pt idx="1">
                  <c:v>211.49839782714844</c:v>
                </c:pt>
                <c:pt idx="2">
                  <c:v>217.13748168945313</c:v>
                </c:pt>
                <c:pt idx="3">
                  <c:v>223.19480895996094</c:v>
                </c:pt>
                <c:pt idx="4">
                  <c:v>229.64675903320313</c:v>
                </c:pt>
                <c:pt idx="5">
                  <c:v>233.71826171875</c:v>
                </c:pt>
                <c:pt idx="6">
                  <c:v>232.91761779785156</c:v>
                </c:pt>
                <c:pt idx="7">
                  <c:v>237.58563232421875</c:v>
                </c:pt>
                <c:pt idx="8">
                  <c:v>240.77291870117188</c:v>
                </c:pt>
                <c:pt idx="9">
                  <c:v>244.90318298339844</c:v>
                </c:pt>
                <c:pt idx="10">
                  <c:v>247.54139709472656</c:v>
                </c:pt>
                <c:pt idx="11">
                  <c:v>254.31211853027344</c:v>
                </c:pt>
                <c:pt idx="12">
                  <c:v>248.06675720214844</c:v>
                </c:pt>
                <c:pt idx="13">
                  <c:v>244.35501098632813</c:v>
                </c:pt>
                <c:pt idx="14">
                  <c:v>245.45042419433594</c:v>
                </c:pt>
                <c:pt idx="15">
                  <c:v>263.01177978515625</c:v>
                </c:pt>
                <c:pt idx="16">
                  <c:v>281.47412109375</c:v>
                </c:pt>
                <c:pt idx="17">
                  <c:v>284.59506225585938</c:v>
                </c:pt>
                <c:pt idx="18">
                  <c:v>290.91693115234375</c:v>
                </c:pt>
                <c:pt idx="19">
                  <c:v>291.41848754882813</c:v>
                </c:pt>
                <c:pt idx="20">
                  <c:v>301.2061767578125</c:v>
                </c:pt>
                <c:pt idx="21">
                  <c:v>300.7098388671875</c:v>
                </c:pt>
                <c:pt idx="22">
                  <c:v>303.0118408203125</c:v>
                </c:pt>
                <c:pt idx="23">
                  <c:v>299.5423583984375</c:v>
                </c:pt>
                <c:pt idx="24">
                  <c:v>297.22677612304688</c:v>
                </c:pt>
                <c:pt idx="25">
                  <c:v>298.2105712890625</c:v>
                </c:pt>
                <c:pt idx="26">
                  <c:v>302.39840698242188</c:v>
                </c:pt>
                <c:pt idx="27">
                  <c:v>305.029052734375</c:v>
                </c:pt>
                <c:pt idx="28">
                  <c:v>309.89883422851563</c:v>
                </c:pt>
                <c:pt idx="29">
                  <c:v>311.00631713867188</c:v>
                </c:pt>
                <c:pt idx="30">
                  <c:v>318.48275756835938</c:v>
                </c:pt>
                <c:pt idx="31">
                  <c:v>329.57598876953125</c:v>
                </c:pt>
                <c:pt idx="32">
                  <c:v>333.77536010742188</c:v>
                </c:pt>
                <c:pt idx="33">
                  <c:v>329.81729125976563</c:v>
                </c:pt>
                <c:pt idx="34">
                  <c:v>339.39553833007813</c:v>
                </c:pt>
                <c:pt idx="35">
                  <c:v>379.11114501953125</c:v>
                </c:pt>
                <c:pt idx="36">
                  <c:v>391.93017578125</c:v>
                </c:pt>
                <c:pt idx="37">
                  <c:v>366.2366943359375</c:v>
                </c:pt>
                <c:pt idx="38">
                  <c:v>354.4298095703125</c:v>
                </c:pt>
                <c:pt idx="39">
                  <c:v>342.0179443359375</c:v>
                </c:pt>
                <c:pt idx="40">
                  <c:v>344.88458251953125</c:v>
                </c:pt>
                <c:pt idx="41">
                  <c:v>640.44732666015625</c:v>
                </c:pt>
                <c:pt idx="42">
                  <c:v>621.8756103515625</c:v>
                </c:pt>
                <c:pt idx="43">
                  <c:v>609.27587890625</c:v>
                </c:pt>
                <c:pt idx="44">
                  <c:v>601.67779541015625</c:v>
                </c:pt>
                <c:pt idx="45">
                  <c:v>598.3677978515625</c:v>
                </c:pt>
                <c:pt idx="46">
                  <c:v>600.31072998046875</c:v>
                </c:pt>
                <c:pt idx="47">
                  <c:v>601.7623291015625</c:v>
                </c:pt>
                <c:pt idx="48">
                  <c:v>599.93585205078125</c:v>
                </c:pt>
                <c:pt idx="49">
                  <c:v>606.19891357421875</c:v>
                </c:pt>
                <c:pt idx="50">
                  <c:v>607.34185791015625</c:v>
                </c:pt>
                <c:pt idx="51">
                  <c:v>608.0589599609375</c:v>
                </c:pt>
                <c:pt idx="52">
                  <c:v>608.93243408203125</c:v>
                </c:pt>
                <c:pt idx="53">
                  <c:v>613.45263671875</c:v>
                </c:pt>
                <c:pt idx="54">
                  <c:v>611.72747802734375</c:v>
                </c:pt>
                <c:pt idx="55">
                  <c:v>607.47802734375</c:v>
                </c:pt>
                <c:pt idx="56">
                  <c:v>601.8887939453125</c:v>
                </c:pt>
                <c:pt idx="57">
                  <c:v>608.86590576171875</c:v>
                </c:pt>
                <c:pt idx="58">
                  <c:v>614.84088134765625</c:v>
                </c:pt>
                <c:pt idx="59">
                  <c:v>621.03955078125</c:v>
                </c:pt>
                <c:pt idx="60">
                  <c:v>626.20111083984375</c:v>
                </c:pt>
                <c:pt idx="61">
                  <c:v>634.21026611328125</c:v>
                </c:pt>
                <c:pt idx="62">
                  <c:v>644.9063720703125</c:v>
                </c:pt>
                <c:pt idx="63">
                  <c:v>655.92108154296875</c:v>
                </c:pt>
                <c:pt idx="64">
                  <c:v>666.64263916015625</c:v>
                </c:pt>
                <c:pt idx="65">
                  <c:v>679.97418212890625</c:v>
                </c:pt>
                <c:pt idx="66">
                  <c:v>699.9852294921875</c:v>
                </c:pt>
                <c:pt idx="67">
                  <c:v>708.2396240234375</c:v>
                </c:pt>
                <c:pt idx="68">
                  <c:v>715.45550537109375</c:v>
                </c:pt>
                <c:pt idx="69">
                  <c:v>721.19073486328125</c:v>
                </c:pt>
                <c:pt idx="70">
                  <c:v>731.536865234375</c:v>
                </c:pt>
                <c:pt idx="71">
                  <c:v>756.6522216796875</c:v>
                </c:pt>
                <c:pt idx="72">
                  <c:v>768.70025634765625</c:v>
                </c:pt>
                <c:pt idx="73">
                  <c:v>789.0921630859375</c:v>
                </c:pt>
                <c:pt idx="74">
                  <c:v>795.60931396484375</c:v>
                </c:pt>
                <c:pt idx="75">
                  <c:v>804.41217041015625</c:v>
                </c:pt>
                <c:pt idx="76">
                  <c:v>811.89288330078125</c:v>
                </c:pt>
                <c:pt idx="77">
                  <c:v>821.123046875</c:v>
                </c:pt>
                <c:pt idx="78">
                  <c:v>828.106689453125</c:v>
                </c:pt>
                <c:pt idx="79">
                  <c:v>839.0150146484375</c:v>
                </c:pt>
                <c:pt idx="80">
                  <c:v>850.62982177734375</c:v>
                </c:pt>
                <c:pt idx="81">
                  <c:v>782.50616455078125</c:v>
                </c:pt>
                <c:pt idx="82">
                  <c:v>754.866943359375</c:v>
                </c:pt>
                <c:pt idx="83">
                  <c:v>750.32647705078125</c:v>
                </c:pt>
                <c:pt idx="84">
                  <c:v>745.54443359375</c:v>
                </c:pt>
                <c:pt idx="85">
                  <c:v>747.39752197265625</c:v>
                </c:pt>
                <c:pt idx="86">
                  <c:v>768.43756103515625</c:v>
                </c:pt>
                <c:pt idx="87">
                  <c:v>792.88031005859375</c:v>
                </c:pt>
                <c:pt idx="88">
                  <c:v>822.6533203125</c:v>
                </c:pt>
                <c:pt idx="89">
                  <c:v>865.0089111328125</c:v>
                </c:pt>
                <c:pt idx="90">
                  <c:v>903.27685546875</c:v>
                </c:pt>
                <c:pt idx="91">
                  <c:v>931.0537109375</c:v>
                </c:pt>
                <c:pt idx="92">
                  <c:v>959.03076171875</c:v>
                </c:pt>
                <c:pt idx="93">
                  <c:v>985.255859375</c:v>
                </c:pt>
                <c:pt idx="94">
                  <c:v>1005.7506713867188</c:v>
                </c:pt>
                <c:pt idx="95">
                  <c:v>1024.48291015625</c:v>
                </c:pt>
                <c:pt idx="96">
                  <c:v>1044.85546875</c:v>
                </c:pt>
                <c:pt idx="97">
                  <c:v>1055.527587890625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4F-4ADA-81CE-969485DDF6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5672767"/>
        <c:axId val="315673247"/>
      </c:barChart>
      <c:lineChart>
        <c:grouping val="standard"/>
        <c:varyColors val="0"/>
        <c:ser>
          <c:idx val="1"/>
          <c:order val="1"/>
          <c:tx>
            <c:strRef>
              <c:f>'D.Credit Cards'!$C$1</c:f>
              <c:strCache>
                <c:ptCount val="1"/>
                <c:pt idx="0">
                  <c:v>Delinquency (%)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strRef>
              <c:f>'D.Credit Cards'!$A$62:$A$159</c:f>
              <c:strCache>
                <c:ptCount val="98"/>
                <c:pt idx="0">
                  <c:v>Q1-00</c:v>
                </c:pt>
                <c:pt idx="1">
                  <c:v>Q2-00</c:v>
                </c:pt>
                <c:pt idx="2">
                  <c:v>Q3-00</c:v>
                </c:pt>
                <c:pt idx="3">
                  <c:v>Q4-00</c:v>
                </c:pt>
                <c:pt idx="4">
                  <c:v>Q1-01</c:v>
                </c:pt>
                <c:pt idx="5">
                  <c:v>Q2-01</c:v>
                </c:pt>
                <c:pt idx="6">
                  <c:v>Q3-01</c:v>
                </c:pt>
                <c:pt idx="7">
                  <c:v>Q4-01</c:v>
                </c:pt>
                <c:pt idx="8">
                  <c:v>Q1-02</c:v>
                </c:pt>
                <c:pt idx="9">
                  <c:v>Q2-02</c:v>
                </c:pt>
                <c:pt idx="10">
                  <c:v>Q3-02</c:v>
                </c:pt>
                <c:pt idx="11">
                  <c:v>Q4-02</c:v>
                </c:pt>
                <c:pt idx="12">
                  <c:v>Q1-03</c:v>
                </c:pt>
                <c:pt idx="13">
                  <c:v>Q2-03</c:v>
                </c:pt>
                <c:pt idx="14">
                  <c:v>Q3-03</c:v>
                </c:pt>
                <c:pt idx="15">
                  <c:v>Q4-03</c:v>
                </c:pt>
                <c:pt idx="16">
                  <c:v>Q1-04</c:v>
                </c:pt>
                <c:pt idx="17">
                  <c:v>Q2-04</c:v>
                </c:pt>
                <c:pt idx="18">
                  <c:v>Q3-04</c:v>
                </c:pt>
                <c:pt idx="19">
                  <c:v>Q4-04</c:v>
                </c:pt>
                <c:pt idx="20">
                  <c:v>Q1-05</c:v>
                </c:pt>
                <c:pt idx="21">
                  <c:v>Q2-05</c:v>
                </c:pt>
                <c:pt idx="22">
                  <c:v>Q3-05</c:v>
                </c:pt>
                <c:pt idx="23">
                  <c:v>Q4-05</c:v>
                </c:pt>
                <c:pt idx="24">
                  <c:v>Q1-06</c:v>
                </c:pt>
                <c:pt idx="25">
                  <c:v>Q2-06</c:v>
                </c:pt>
                <c:pt idx="26">
                  <c:v>Q3-06</c:v>
                </c:pt>
                <c:pt idx="27">
                  <c:v>Q4-06</c:v>
                </c:pt>
                <c:pt idx="28">
                  <c:v>Q1-07</c:v>
                </c:pt>
                <c:pt idx="29">
                  <c:v>Q2-07</c:v>
                </c:pt>
                <c:pt idx="30">
                  <c:v>Q3-07</c:v>
                </c:pt>
                <c:pt idx="31">
                  <c:v>Q4-07</c:v>
                </c:pt>
                <c:pt idx="32">
                  <c:v>Q1-08</c:v>
                </c:pt>
                <c:pt idx="33">
                  <c:v>Q2-08</c:v>
                </c:pt>
                <c:pt idx="34">
                  <c:v>Q3-08</c:v>
                </c:pt>
                <c:pt idx="35">
                  <c:v>Q4-08</c:v>
                </c:pt>
                <c:pt idx="36">
                  <c:v>Q1-09</c:v>
                </c:pt>
                <c:pt idx="37">
                  <c:v>Q2-09</c:v>
                </c:pt>
                <c:pt idx="38">
                  <c:v>Q3-09</c:v>
                </c:pt>
                <c:pt idx="39">
                  <c:v>Q4-09</c:v>
                </c:pt>
                <c:pt idx="40">
                  <c:v>Q1-10</c:v>
                </c:pt>
                <c:pt idx="41">
                  <c:v>Q2-10</c:v>
                </c:pt>
                <c:pt idx="42">
                  <c:v>Q3-10</c:v>
                </c:pt>
                <c:pt idx="43">
                  <c:v>Q4-10</c:v>
                </c:pt>
                <c:pt idx="44">
                  <c:v>Q1-11</c:v>
                </c:pt>
                <c:pt idx="45">
                  <c:v>Q2-11</c:v>
                </c:pt>
                <c:pt idx="46">
                  <c:v>Q3-11</c:v>
                </c:pt>
                <c:pt idx="47">
                  <c:v>Q4-11</c:v>
                </c:pt>
                <c:pt idx="48">
                  <c:v>Q1-12</c:v>
                </c:pt>
                <c:pt idx="49">
                  <c:v>Q2-12</c:v>
                </c:pt>
                <c:pt idx="50">
                  <c:v>Q3-12</c:v>
                </c:pt>
                <c:pt idx="51">
                  <c:v>Q4-12</c:v>
                </c:pt>
                <c:pt idx="52">
                  <c:v>Q1-13</c:v>
                </c:pt>
                <c:pt idx="53">
                  <c:v>Q2-13</c:v>
                </c:pt>
                <c:pt idx="54">
                  <c:v>Q3-13</c:v>
                </c:pt>
                <c:pt idx="55">
                  <c:v>Q4-13</c:v>
                </c:pt>
                <c:pt idx="56">
                  <c:v>Q1-14</c:v>
                </c:pt>
                <c:pt idx="57">
                  <c:v>Q2-14</c:v>
                </c:pt>
                <c:pt idx="58">
                  <c:v>Q3-14</c:v>
                </c:pt>
                <c:pt idx="59">
                  <c:v>Q4-14</c:v>
                </c:pt>
                <c:pt idx="60">
                  <c:v>Q1-15</c:v>
                </c:pt>
                <c:pt idx="61">
                  <c:v>Q2-15</c:v>
                </c:pt>
                <c:pt idx="62">
                  <c:v>Q3-15</c:v>
                </c:pt>
                <c:pt idx="63">
                  <c:v>Q4-15</c:v>
                </c:pt>
                <c:pt idx="64">
                  <c:v>Q1-16</c:v>
                </c:pt>
                <c:pt idx="65">
                  <c:v>Q2-16</c:v>
                </c:pt>
                <c:pt idx="66">
                  <c:v>Q3-16</c:v>
                </c:pt>
                <c:pt idx="67">
                  <c:v>Q4-16</c:v>
                </c:pt>
                <c:pt idx="68">
                  <c:v>Q1-17</c:v>
                </c:pt>
                <c:pt idx="69">
                  <c:v>Q2-17</c:v>
                </c:pt>
                <c:pt idx="70">
                  <c:v>Q3-17</c:v>
                </c:pt>
                <c:pt idx="71">
                  <c:v>Q4-17</c:v>
                </c:pt>
                <c:pt idx="72">
                  <c:v>Q1-18</c:v>
                </c:pt>
                <c:pt idx="73">
                  <c:v>Q2-18</c:v>
                </c:pt>
                <c:pt idx="74">
                  <c:v>Q3-18</c:v>
                </c:pt>
                <c:pt idx="75">
                  <c:v>Q4-18</c:v>
                </c:pt>
                <c:pt idx="76">
                  <c:v>Q1-19</c:v>
                </c:pt>
                <c:pt idx="77">
                  <c:v>Q2-19</c:v>
                </c:pt>
                <c:pt idx="78">
                  <c:v>Q3-19</c:v>
                </c:pt>
                <c:pt idx="79">
                  <c:v>Q4-19</c:v>
                </c:pt>
                <c:pt idx="80">
                  <c:v>Q1-20</c:v>
                </c:pt>
                <c:pt idx="81">
                  <c:v>Q2-20</c:v>
                </c:pt>
                <c:pt idx="82">
                  <c:v>Q3-20</c:v>
                </c:pt>
                <c:pt idx="83">
                  <c:v>Q4-20</c:v>
                </c:pt>
                <c:pt idx="84">
                  <c:v>Q1-21</c:v>
                </c:pt>
                <c:pt idx="85">
                  <c:v>Q2-21</c:v>
                </c:pt>
                <c:pt idx="86">
                  <c:v>Q3-21</c:v>
                </c:pt>
                <c:pt idx="87">
                  <c:v>Q4-21</c:v>
                </c:pt>
                <c:pt idx="88">
                  <c:v>Q1-22</c:v>
                </c:pt>
                <c:pt idx="89">
                  <c:v>Q2-22</c:v>
                </c:pt>
                <c:pt idx="90">
                  <c:v>Q3-22</c:v>
                </c:pt>
                <c:pt idx="91">
                  <c:v>Q4-22</c:v>
                </c:pt>
                <c:pt idx="92">
                  <c:v>Q1-23</c:v>
                </c:pt>
                <c:pt idx="93">
                  <c:v>Q2-23</c:v>
                </c:pt>
                <c:pt idx="94">
                  <c:v>Q3-23</c:v>
                </c:pt>
                <c:pt idx="95">
                  <c:v>Q4-23</c:v>
                </c:pt>
                <c:pt idx="96">
                  <c:v>Q1-24</c:v>
                </c:pt>
                <c:pt idx="97">
                  <c:v>Q2-24</c:v>
                </c:pt>
              </c:strCache>
            </c:strRef>
          </c:cat>
          <c:val>
            <c:numRef>
              <c:f>'D.Credit Cards'!$C$62:$C$159</c:f>
              <c:numCache>
                <c:formatCode>#,##0.00</c:formatCode>
                <c:ptCount val="98"/>
                <c:pt idx="0">
                  <c:v>4.429999828338623</c:v>
                </c:pt>
                <c:pt idx="1">
                  <c:v>4.5100002288818359</c:v>
                </c:pt>
                <c:pt idx="2">
                  <c:v>4.5300002098083496</c:v>
                </c:pt>
                <c:pt idx="3">
                  <c:v>4.570000171661377</c:v>
                </c:pt>
                <c:pt idx="4">
                  <c:v>4.809999942779541</c:v>
                </c:pt>
                <c:pt idx="5">
                  <c:v>4.940000057220459</c:v>
                </c:pt>
                <c:pt idx="6">
                  <c:v>5</c:v>
                </c:pt>
                <c:pt idx="7">
                  <c:v>4.690000057220459</c:v>
                </c:pt>
                <c:pt idx="8">
                  <c:v>4.940000057220459</c:v>
                </c:pt>
                <c:pt idx="9">
                  <c:v>4.7800002098083496</c:v>
                </c:pt>
                <c:pt idx="10">
                  <c:v>4.8899998664855957</c:v>
                </c:pt>
                <c:pt idx="11">
                  <c:v>4.8400001525878906</c:v>
                </c:pt>
                <c:pt idx="12">
                  <c:v>4.679999828338623</c:v>
                </c:pt>
                <c:pt idx="13">
                  <c:v>4.5300002098083496</c:v>
                </c:pt>
                <c:pt idx="14">
                  <c:v>4.2399997711181641</c:v>
                </c:pt>
                <c:pt idx="15">
                  <c:v>4.429999828338623</c:v>
                </c:pt>
                <c:pt idx="16">
                  <c:v>4.2100000381469727</c:v>
                </c:pt>
                <c:pt idx="17">
                  <c:v>4.1500000953674316</c:v>
                </c:pt>
                <c:pt idx="18">
                  <c:v>4.070000171661377</c:v>
                </c:pt>
                <c:pt idx="19">
                  <c:v>4.0300002098083496</c:v>
                </c:pt>
                <c:pt idx="20">
                  <c:v>3.7000000476837158</c:v>
                </c:pt>
                <c:pt idx="21">
                  <c:v>3.6700000762939453</c:v>
                </c:pt>
                <c:pt idx="22">
                  <c:v>3.9000000953674316</c:v>
                </c:pt>
                <c:pt idx="23">
                  <c:v>3.5399999618530273</c:v>
                </c:pt>
                <c:pt idx="24">
                  <c:v>3.8599998950958252</c:v>
                </c:pt>
                <c:pt idx="25">
                  <c:v>4.130000114440918</c:v>
                </c:pt>
                <c:pt idx="26">
                  <c:v>4.119999885559082</c:v>
                </c:pt>
                <c:pt idx="27">
                  <c:v>3.9500000476837158</c:v>
                </c:pt>
                <c:pt idx="28">
                  <c:v>3.9800000190734863</c:v>
                </c:pt>
                <c:pt idx="29">
                  <c:v>4.0199999809265137</c:v>
                </c:pt>
                <c:pt idx="30">
                  <c:v>4.4099998474121094</c:v>
                </c:pt>
                <c:pt idx="31">
                  <c:v>4.5999999046325684</c:v>
                </c:pt>
                <c:pt idx="32">
                  <c:v>4.7699999809265137</c:v>
                </c:pt>
                <c:pt idx="33">
                  <c:v>4.9000000953674316</c:v>
                </c:pt>
                <c:pt idx="34">
                  <c:v>4.8000001907348633</c:v>
                </c:pt>
                <c:pt idx="35">
                  <c:v>5.6399998664855957</c:v>
                </c:pt>
                <c:pt idx="36">
                  <c:v>6.5100002288818359</c:v>
                </c:pt>
                <c:pt idx="37">
                  <c:v>6.7699999809265137</c:v>
                </c:pt>
                <c:pt idx="38">
                  <c:v>6.4899997711181641</c:v>
                </c:pt>
                <c:pt idx="39">
                  <c:v>6.3299999237060547</c:v>
                </c:pt>
                <c:pt idx="40">
                  <c:v>5.7800002098083496</c:v>
                </c:pt>
                <c:pt idx="41">
                  <c:v>5.0999999046325684</c:v>
                </c:pt>
                <c:pt idx="42">
                  <c:v>4.5799999237060547</c:v>
                </c:pt>
                <c:pt idx="43">
                  <c:v>4.1399998664855957</c:v>
                </c:pt>
                <c:pt idx="44">
                  <c:v>3.8199999332427979</c:v>
                </c:pt>
                <c:pt idx="45">
                  <c:v>3.6500000953674316</c:v>
                </c:pt>
                <c:pt idx="46">
                  <c:v>3.4500000476837158</c:v>
                </c:pt>
                <c:pt idx="47">
                  <c:v>3.25</c:v>
                </c:pt>
                <c:pt idx="48">
                  <c:v>3.059999942779541</c:v>
                </c:pt>
                <c:pt idx="49">
                  <c:v>2.9200000762939453</c:v>
                </c:pt>
                <c:pt idx="50">
                  <c:v>2.8199999332427979</c:v>
                </c:pt>
                <c:pt idx="51">
                  <c:v>2.7100000381469727</c:v>
                </c:pt>
                <c:pt idx="52">
                  <c:v>2.6400001049041748</c:v>
                </c:pt>
                <c:pt idx="53">
                  <c:v>2.5299999713897705</c:v>
                </c:pt>
                <c:pt idx="54">
                  <c:v>2.440000057220459</c:v>
                </c:pt>
                <c:pt idx="55">
                  <c:v>2.380000114440918</c:v>
                </c:pt>
                <c:pt idx="56">
                  <c:v>2.3199999332427979</c:v>
                </c:pt>
                <c:pt idx="57">
                  <c:v>2.2599999904632568</c:v>
                </c:pt>
                <c:pt idx="58">
                  <c:v>2.2000000476837158</c:v>
                </c:pt>
                <c:pt idx="59">
                  <c:v>2.1500000953674316</c:v>
                </c:pt>
                <c:pt idx="60">
                  <c:v>2.1099998950958252</c:v>
                </c:pt>
                <c:pt idx="61">
                  <c:v>2.119999885559082</c:v>
                </c:pt>
                <c:pt idx="62">
                  <c:v>2.1500000953674316</c:v>
                </c:pt>
                <c:pt idx="63">
                  <c:v>2.1600000858306885</c:v>
                </c:pt>
                <c:pt idx="64">
                  <c:v>2.1400001049041748</c:v>
                </c:pt>
                <c:pt idx="65">
                  <c:v>2.2100000381469727</c:v>
                </c:pt>
                <c:pt idx="66">
                  <c:v>2.2999999523162842</c:v>
                </c:pt>
                <c:pt idx="67">
                  <c:v>2.369999885559082</c:v>
                </c:pt>
                <c:pt idx="68">
                  <c:v>2.3900001049041748</c:v>
                </c:pt>
                <c:pt idx="69">
                  <c:v>2.4800000190734863</c:v>
                </c:pt>
                <c:pt idx="70">
                  <c:v>2.5499999523162842</c:v>
                </c:pt>
                <c:pt idx="71">
                  <c:v>2.4900000095367432</c:v>
                </c:pt>
                <c:pt idx="72">
                  <c:v>2.4800000190734863</c:v>
                </c:pt>
                <c:pt idx="73">
                  <c:v>2.4900000095367432</c:v>
                </c:pt>
                <c:pt idx="74">
                  <c:v>2.5299999713897705</c:v>
                </c:pt>
                <c:pt idx="75">
                  <c:v>2.5499999523162842</c:v>
                </c:pt>
                <c:pt idx="76">
                  <c:v>2.5099999904632568</c:v>
                </c:pt>
                <c:pt idx="77">
                  <c:v>2.5899999141693115</c:v>
                </c:pt>
                <c:pt idx="78">
                  <c:v>2.6099998950958252</c:v>
                </c:pt>
                <c:pt idx="79">
                  <c:v>2.619999885559082</c:v>
                </c:pt>
                <c:pt idx="80">
                  <c:v>2.6600000858306885</c:v>
                </c:pt>
                <c:pt idx="81">
                  <c:v>2.4500000476837158</c:v>
                </c:pt>
                <c:pt idx="82">
                  <c:v>2</c:v>
                </c:pt>
                <c:pt idx="83">
                  <c:v>2.119999885559082</c:v>
                </c:pt>
                <c:pt idx="84">
                  <c:v>1.8600000143051147</c:v>
                </c:pt>
                <c:pt idx="85">
                  <c:v>1.5900000333786011</c:v>
                </c:pt>
                <c:pt idx="86">
                  <c:v>1.5399999618530273</c:v>
                </c:pt>
                <c:pt idx="87">
                  <c:v>1.5700000524520874</c:v>
                </c:pt>
                <c:pt idx="88">
                  <c:v>1.6699999570846558</c:v>
                </c:pt>
                <c:pt idx="89">
                  <c:v>1.8400000333786011</c:v>
                </c:pt>
                <c:pt idx="90">
                  <c:v>2.059999942779541</c:v>
                </c:pt>
                <c:pt idx="91">
                  <c:v>2.2599999904632568</c:v>
                </c:pt>
                <c:pt idx="92">
                  <c:v>2.4500000476837158</c:v>
                </c:pt>
                <c:pt idx="93">
                  <c:v>2.7599999904632568</c:v>
                </c:pt>
                <c:pt idx="94">
                  <c:v>2.9600000381469727</c:v>
                </c:pt>
                <c:pt idx="95">
                  <c:v>3.0799999237060547</c:v>
                </c:pt>
                <c:pt idx="96">
                  <c:v>3.1600000858306885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44F-4ADA-81CE-969485DDF687}"/>
            </c:ext>
          </c:extLst>
        </c:ser>
        <c:ser>
          <c:idx val="2"/>
          <c:order val="2"/>
          <c:tx>
            <c:strRef>
              <c:f>'D.Credit Cards'!$D$1</c:f>
              <c:strCache>
                <c:ptCount val="1"/>
                <c:pt idx="0">
                  <c:v>Charge Offs (%)</c:v>
                </c:pt>
              </c:strCache>
            </c:strRef>
          </c:tx>
          <c:spPr>
            <a:ln w="44450" cap="rnd">
              <a:solidFill>
                <a:schemeClr val="accent4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strRef>
              <c:f>'D.Credit Cards'!$A$62:$A$159</c:f>
              <c:strCache>
                <c:ptCount val="98"/>
                <c:pt idx="0">
                  <c:v>Q1-00</c:v>
                </c:pt>
                <c:pt idx="1">
                  <c:v>Q2-00</c:v>
                </c:pt>
                <c:pt idx="2">
                  <c:v>Q3-00</c:v>
                </c:pt>
                <c:pt idx="3">
                  <c:v>Q4-00</c:v>
                </c:pt>
                <c:pt idx="4">
                  <c:v>Q1-01</c:v>
                </c:pt>
                <c:pt idx="5">
                  <c:v>Q2-01</c:v>
                </c:pt>
                <c:pt idx="6">
                  <c:v>Q3-01</c:v>
                </c:pt>
                <c:pt idx="7">
                  <c:v>Q4-01</c:v>
                </c:pt>
                <c:pt idx="8">
                  <c:v>Q1-02</c:v>
                </c:pt>
                <c:pt idx="9">
                  <c:v>Q2-02</c:v>
                </c:pt>
                <c:pt idx="10">
                  <c:v>Q3-02</c:v>
                </c:pt>
                <c:pt idx="11">
                  <c:v>Q4-02</c:v>
                </c:pt>
                <c:pt idx="12">
                  <c:v>Q1-03</c:v>
                </c:pt>
                <c:pt idx="13">
                  <c:v>Q2-03</c:v>
                </c:pt>
                <c:pt idx="14">
                  <c:v>Q3-03</c:v>
                </c:pt>
                <c:pt idx="15">
                  <c:v>Q4-03</c:v>
                </c:pt>
                <c:pt idx="16">
                  <c:v>Q1-04</c:v>
                </c:pt>
                <c:pt idx="17">
                  <c:v>Q2-04</c:v>
                </c:pt>
                <c:pt idx="18">
                  <c:v>Q3-04</c:v>
                </c:pt>
                <c:pt idx="19">
                  <c:v>Q4-04</c:v>
                </c:pt>
                <c:pt idx="20">
                  <c:v>Q1-05</c:v>
                </c:pt>
                <c:pt idx="21">
                  <c:v>Q2-05</c:v>
                </c:pt>
                <c:pt idx="22">
                  <c:v>Q3-05</c:v>
                </c:pt>
                <c:pt idx="23">
                  <c:v>Q4-05</c:v>
                </c:pt>
                <c:pt idx="24">
                  <c:v>Q1-06</c:v>
                </c:pt>
                <c:pt idx="25">
                  <c:v>Q2-06</c:v>
                </c:pt>
                <c:pt idx="26">
                  <c:v>Q3-06</c:v>
                </c:pt>
                <c:pt idx="27">
                  <c:v>Q4-06</c:v>
                </c:pt>
                <c:pt idx="28">
                  <c:v>Q1-07</c:v>
                </c:pt>
                <c:pt idx="29">
                  <c:v>Q2-07</c:v>
                </c:pt>
                <c:pt idx="30">
                  <c:v>Q3-07</c:v>
                </c:pt>
                <c:pt idx="31">
                  <c:v>Q4-07</c:v>
                </c:pt>
                <c:pt idx="32">
                  <c:v>Q1-08</c:v>
                </c:pt>
                <c:pt idx="33">
                  <c:v>Q2-08</c:v>
                </c:pt>
                <c:pt idx="34">
                  <c:v>Q3-08</c:v>
                </c:pt>
                <c:pt idx="35">
                  <c:v>Q4-08</c:v>
                </c:pt>
                <c:pt idx="36">
                  <c:v>Q1-09</c:v>
                </c:pt>
                <c:pt idx="37">
                  <c:v>Q2-09</c:v>
                </c:pt>
                <c:pt idx="38">
                  <c:v>Q3-09</c:v>
                </c:pt>
                <c:pt idx="39">
                  <c:v>Q4-09</c:v>
                </c:pt>
                <c:pt idx="40">
                  <c:v>Q1-10</c:v>
                </c:pt>
                <c:pt idx="41">
                  <c:v>Q2-10</c:v>
                </c:pt>
                <c:pt idx="42">
                  <c:v>Q3-10</c:v>
                </c:pt>
                <c:pt idx="43">
                  <c:v>Q4-10</c:v>
                </c:pt>
                <c:pt idx="44">
                  <c:v>Q1-11</c:v>
                </c:pt>
                <c:pt idx="45">
                  <c:v>Q2-11</c:v>
                </c:pt>
                <c:pt idx="46">
                  <c:v>Q3-11</c:v>
                </c:pt>
                <c:pt idx="47">
                  <c:v>Q4-11</c:v>
                </c:pt>
                <c:pt idx="48">
                  <c:v>Q1-12</c:v>
                </c:pt>
                <c:pt idx="49">
                  <c:v>Q2-12</c:v>
                </c:pt>
                <c:pt idx="50">
                  <c:v>Q3-12</c:v>
                </c:pt>
                <c:pt idx="51">
                  <c:v>Q4-12</c:v>
                </c:pt>
                <c:pt idx="52">
                  <c:v>Q1-13</c:v>
                </c:pt>
                <c:pt idx="53">
                  <c:v>Q2-13</c:v>
                </c:pt>
                <c:pt idx="54">
                  <c:v>Q3-13</c:v>
                </c:pt>
                <c:pt idx="55">
                  <c:v>Q4-13</c:v>
                </c:pt>
                <c:pt idx="56">
                  <c:v>Q1-14</c:v>
                </c:pt>
                <c:pt idx="57">
                  <c:v>Q2-14</c:v>
                </c:pt>
                <c:pt idx="58">
                  <c:v>Q3-14</c:v>
                </c:pt>
                <c:pt idx="59">
                  <c:v>Q4-14</c:v>
                </c:pt>
                <c:pt idx="60">
                  <c:v>Q1-15</c:v>
                </c:pt>
                <c:pt idx="61">
                  <c:v>Q2-15</c:v>
                </c:pt>
                <c:pt idx="62">
                  <c:v>Q3-15</c:v>
                </c:pt>
                <c:pt idx="63">
                  <c:v>Q4-15</c:v>
                </c:pt>
                <c:pt idx="64">
                  <c:v>Q1-16</c:v>
                </c:pt>
                <c:pt idx="65">
                  <c:v>Q2-16</c:v>
                </c:pt>
                <c:pt idx="66">
                  <c:v>Q3-16</c:v>
                </c:pt>
                <c:pt idx="67">
                  <c:v>Q4-16</c:v>
                </c:pt>
                <c:pt idx="68">
                  <c:v>Q1-17</c:v>
                </c:pt>
                <c:pt idx="69">
                  <c:v>Q2-17</c:v>
                </c:pt>
                <c:pt idx="70">
                  <c:v>Q3-17</c:v>
                </c:pt>
                <c:pt idx="71">
                  <c:v>Q4-17</c:v>
                </c:pt>
                <c:pt idx="72">
                  <c:v>Q1-18</c:v>
                </c:pt>
                <c:pt idx="73">
                  <c:v>Q2-18</c:v>
                </c:pt>
                <c:pt idx="74">
                  <c:v>Q3-18</c:v>
                </c:pt>
                <c:pt idx="75">
                  <c:v>Q4-18</c:v>
                </c:pt>
                <c:pt idx="76">
                  <c:v>Q1-19</c:v>
                </c:pt>
                <c:pt idx="77">
                  <c:v>Q2-19</c:v>
                </c:pt>
                <c:pt idx="78">
                  <c:v>Q3-19</c:v>
                </c:pt>
                <c:pt idx="79">
                  <c:v>Q4-19</c:v>
                </c:pt>
                <c:pt idx="80">
                  <c:v>Q1-20</c:v>
                </c:pt>
                <c:pt idx="81">
                  <c:v>Q2-20</c:v>
                </c:pt>
                <c:pt idx="82">
                  <c:v>Q3-20</c:v>
                </c:pt>
                <c:pt idx="83">
                  <c:v>Q4-20</c:v>
                </c:pt>
                <c:pt idx="84">
                  <c:v>Q1-21</c:v>
                </c:pt>
                <c:pt idx="85">
                  <c:v>Q2-21</c:v>
                </c:pt>
                <c:pt idx="86">
                  <c:v>Q3-21</c:v>
                </c:pt>
                <c:pt idx="87">
                  <c:v>Q4-21</c:v>
                </c:pt>
                <c:pt idx="88">
                  <c:v>Q1-22</c:v>
                </c:pt>
                <c:pt idx="89">
                  <c:v>Q2-22</c:v>
                </c:pt>
                <c:pt idx="90">
                  <c:v>Q3-22</c:v>
                </c:pt>
                <c:pt idx="91">
                  <c:v>Q4-22</c:v>
                </c:pt>
                <c:pt idx="92">
                  <c:v>Q1-23</c:v>
                </c:pt>
                <c:pt idx="93">
                  <c:v>Q2-23</c:v>
                </c:pt>
                <c:pt idx="94">
                  <c:v>Q3-23</c:v>
                </c:pt>
                <c:pt idx="95">
                  <c:v>Q4-23</c:v>
                </c:pt>
                <c:pt idx="96">
                  <c:v>Q1-24</c:v>
                </c:pt>
                <c:pt idx="97">
                  <c:v>Q2-24</c:v>
                </c:pt>
              </c:strCache>
            </c:strRef>
          </c:cat>
          <c:val>
            <c:numRef>
              <c:f>'D.Credit Cards'!$D$62:$D$159</c:f>
              <c:numCache>
                <c:formatCode>#,##0.00</c:formatCode>
                <c:ptCount val="98"/>
                <c:pt idx="0">
                  <c:v>4.4899997711181641</c:v>
                </c:pt>
                <c:pt idx="1">
                  <c:v>4.0900001525878906</c:v>
                </c:pt>
                <c:pt idx="2">
                  <c:v>4.25</c:v>
                </c:pt>
                <c:pt idx="3">
                  <c:v>4.3899998664855957</c:v>
                </c:pt>
                <c:pt idx="4">
                  <c:v>4.570000171661377</c:v>
                </c:pt>
                <c:pt idx="5">
                  <c:v>5.2199997901916504</c:v>
                </c:pt>
                <c:pt idx="6">
                  <c:v>5.5500001907348633</c:v>
                </c:pt>
                <c:pt idx="7">
                  <c:v>6.3499999046325684</c:v>
                </c:pt>
                <c:pt idx="8">
                  <c:v>7.6500000953674316</c:v>
                </c:pt>
                <c:pt idx="9">
                  <c:v>6.190000057220459</c:v>
                </c:pt>
                <c:pt idx="10">
                  <c:v>6.2199997901916504</c:v>
                </c:pt>
                <c:pt idx="11">
                  <c:v>5.5399999618530273</c:v>
                </c:pt>
                <c:pt idx="12">
                  <c:v>5.7300000190734863</c:v>
                </c:pt>
                <c:pt idx="13">
                  <c:v>5.9600000381469727</c:v>
                </c:pt>
                <c:pt idx="14">
                  <c:v>5.5999999046325684</c:v>
                </c:pt>
                <c:pt idx="15">
                  <c:v>6</c:v>
                </c:pt>
                <c:pt idx="16">
                  <c:v>5.4000000953674316</c:v>
                </c:pt>
                <c:pt idx="17">
                  <c:v>5.2699999809265137</c:v>
                </c:pt>
                <c:pt idx="18">
                  <c:v>4.4899997711181641</c:v>
                </c:pt>
                <c:pt idx="19">
                  <c:v>4.6700000762939453</c:v>
                </c:pt>
                <c:pt idx="20">
                  <c:v>4.6599998474121094</c:v>
                </c:pt>
                <c:pt idx="21">
                  <c:v>4.2600002288818359</c:v>
                </c:pt>
                <c:pt idx="22">
                  <c:v>4.3499999046325684</c:v>
                </c:pt>
                <c:pt idx="23">
                  <c:v>6.0900001525878906</c:v>
                </c:pt>
                <c:pt idx="24">
                  <c:v>3.1700000762939453</c:v>
                </c:pt>
                <c:pt idx="25">
                  <c:v>3.440000057220459</c:v>
                </c:pt>
                <c:pt idx="26">
                  <c:v>3.8399999141693115</c:v>
                </c:pt>
                <c:pt idx="27">
                  <c:v>3.690000057220459</c:v>
                </c:pt>
                <c:pt idx="28">
                  <c:v>4.0100002288818359</c:v>
                </c:pt>
                <c:pt idx="29">
                  <c:v>3.7300000190734863</c:v>
                </c:pt>
                <c:pt idx="30">
                  <c:v>3.9100000858306885</c:v>
                </c:pt>
                <c:pt idx="31">
                  <c:v>4.309999942779541</c:v>
                </c:pt>
                <c:pt idx="32">
                  <c:v>4.7699999809265137</c:v>
                </c:pt>
                <c:pt idx="33">
                  <c:v>5.2600002288818359</c:v>
                </c:pt>
                <c:pt idx="34">
                  <c:v>5.7699999809265137</c:v>
                </c:pt>
                <c:pt idx="35">
                  <c:v>6.5300002098083496</c:v>
                </c:pt>
                <c:pt idx="36">
                  <c:v>7.690000057220459</c:v>
                </c:pt>
                <c:pt idx="37">
                  <c:v>9.3100004196166992</c:v>
                </c:pt>
                <c:pt idx="38">
                  <c:v>10.220000267028809</c:v>
                </c:pt>
                <c:pt idx="39">
                  <c:v>10.539999961853027</c:v>
                </c:pt>
                <c:pt idx="40">
                  <c:v>10.510000228881836</c:v>
                </c:pt>
                <c:pt idx="41">
                  <c:v>10.430000305175781</c:v>
                </c:pt>
                <c:pt idx="42">
                  <c:v>8.7799997329711914</c:v>
                </c:pt>
                <c:pt idx="43">
                  <c:v>7.9099998474121094</c:v>
                </c:pt>
                <c:pt idx="44">
                  <c:v>6.929999828338623</c:v>
                </c:pt>
                <c:pt idx="45">
                  <c:v>5.309999942779541</c:v>
                </c:pt>
                <c:pt idx="46">
                  <c:v>5.8499999046325684</c:v>
                </c:pt>
                <c:pt idx="47">
                  <c:v>4.630000114440918</c:v>
                </c:pt>
                <c:pt idx="48">
                  <c:v>4.2399997711181641</c:v>
                </c:pt>
                <c:pt idx="49">
                  <c:v>3.9500000476837158</c:v>
                </c:pt>
                <c:pt idx="50">
                  <c:v>3.9300000667572021</c:v>
                </c:pt>
                <c:pt idx="51">
                  <c:v>3.8399999141693115</c:v>
                </c:pt>
                <c:pt idx="52">
                  <c:v>3.7000000476837158</c:v>
                </c:pt>
                <c:pt idx="53">
                  <c:v>3.4700000286102295</c:v>
                </c:pt>
                <c:pt idx="54">
                  <c:v>3.369999885559082</c:v>
                </c:pt>
                <c:pt idx="55">
                  <c:v>3.369999885559082</c:v>
                </c:pt>
                <c:pt idx="56">
                  <c:v>3.2400000095367432</c:v>
                </c:pt>
                <c:pt idx="57">
                  <c:v>3.309999942779541</c:v>
                </c:pt>
                <c:pt idx="58">
                  <c:v>3.0699999332427979</c:v>
                </c:pt>
                <c:pt idx="59">
                  <c:v>3.0099999904632568</c:v>
                </c:pt>
                <c:pt idx="60">
                  <c:v>2.940000057220459</c:v>
                </c:pt>
                <c:pt idx="61">
                  <c:v>2.9100000858306885</c:v>
                </c:pt>
                <c:pt idx="62">
                  <c:v>2.9500000476837158</c:v>
                </c:pt>
                <c:pt idx="63">
                  <c:v>2.9300000667572021</c:v>
                </c:pt>
                <c:pt idx="64">
                  <c:v>3.0399999618530273</c:v>
                </c:pt>
                <c:pt idx="65">
                  <c:v>3.0199999809265137</c:v>
                </c:pt>
                <c:pt idx="66">
                  <c:v>3.059999942779541</c:v>
                </c:pt>
                <c:pt idx="67">
                  <c:v>3.4900000095367432</c:v>
                </c:pt>
                <c:pt idx="68">
                  <c:v>3.4500000476837158</c:v>
                </c:pt>
                <c:pt idx="69">
                  <c:v>3.5</c:v>
                </c:pt>
                <c:pt idx="70">
                  <c:v>3.5899999141693115</c:v>
                </c:pt>
                <c:pt idx="71">
                  <c:v>3.7000000476837158</c:v>
                </c:pt>
                <c:pt idx="72">
                  <c:v>3.6500000953674316</c:v>
                </c:pt>
                <c:pt idx="73">
                  <c:v>3.5799999237060547</c:v>
                </c:pt>
                <c:pt idx="74">
                  <c:v>3.690000057220459</c:v>
                </c:pt>
                <c:pt idx="75">
                  <c:v>3.6700000762939453</c:v>
                </c:pt>
                <c:pt idx="76">
                  <c:v>3.6800000667572021</c:v>
                </c:pt>
                <c:pt idx="77">
                  <c:v>3.630000114440918</c:v>
                </c:pt>
                <c:pt idx="78">
                  <c:v>3.7400000095367432</c:v>
                </c:pt>
                <c:pt idx="79">
                  <c:v>3.7899999618530273</c:v>
                </c:pt>
                <c:pt idx="80">
                  <c:v>3.7200000286102295</c:v>
                </c:pt>
                <c:pt idx="81">
                  <c:v>3.7799999713897705</c:v>
                </c:pt>
                <c:pt idx="82">
                  <c:v>3.5999999046325684</c:v>
                </c:pt>
                <c:pt idx="83">
                  <c:v>2.690000057220459</c:v>
                </c:pt>
                <c:pt idx="84">
                  <c:v>2.809999942779541</c:v>
                </c:pt>
                <c:pt idx="85">
                  <c:v>2.380000114440918</c:v>
                </c:pt>
                <c:pt idx="86">
                  <c:v>1.809999942779541</c:v>
                </c:pt>
                <c:pt idx="87">
                  <c:v>1.6399999856948853</c:v>
                </c:pt>
                <c:pt idx="88">
                  <c:v>1.7300000190734863</c:v>
                </c:pt>
                <c:pt idx="89">
                  <c:v>1.8400000333786011</c:v>
                </c:pt>
                <c:pt idx="90">
                  <c:v>2.1099998950958252</c:v>
                </c:pt>
                <c:pt idx="91">
                  <c:v>2.5299999713897705</c:v>
                </c:pt>
                <c:pt idx="92">
                  <c:v>2.8599998950958252</c:v>
                </c:pt>
                <c:pt idx="93">
                  <c:v>3.1800000667572021</c:v>
                </c:pt>
                <c:pt idx="94">
                  <c:v>3.7899999618530273</c:v>
                </c:pt>
                <c:pt idx="95">
                  <c:v>4.2300000190734863</c:v>
                </c:pt>
                <c:pt idx="96">
                  <c:v>4.4000000953674316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44F-4ADA-81CE-969485DDF6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47704688"/>
        <c:axId val="487715520"/>
      </c:lineChart>
      <c:catAx>
        <c:axId val="315672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15673247"/>
        <c:crosses val="autoZero"/>
        <c:auto val="1"/>
        <c:lblAlgn val="ctr"/>
        <c:lblOffset val="100"/>
        <c:noMultiLvlLbl val="0"/>
      </c:catAx>
      <c:valAx>
        <c:axId val="315673247"/>
        <c:scaling>
          <c:orientation val="minMax"/>
        </c:scaling>
        <c:delete val="0"/>
        <c:axPos val="l"/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15672767"/>
        <c:crosses val="autoZero"/>
        <c:crossBetween val="between"/>
      </c:valAx>
      <c:valAx>
        <c:axId val="487715520"/>
        <c:scaling>
          <c:orientation val="minMax"/>
        </c:scaling>
        <c:delete val="0"/>
        <c:axPos val="r"/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547704688"/>
        <c:crosses val="max"/>
        <c:crossBetween val="between"/>
      </c:valAx>
      <c:catAx>
        <c:axId val="15477046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8771552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600"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915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EA97D-A7E3-46BC-9C61-AEC6E847EDB5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7C843E-3A91-4437-AF8C-C8BAF89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255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Headline index increased 4.9% for the 12 months ending April, which was the smallest 12-month increase since the period ending April 2021.</a:t>
            </a:r>
          </a:p>
          <a:p>
            <a:pPr marL="171450" indent="-171450">
              <a:buFontTx/>
              <a:buChar char="-"/>
            </a:pPr>
            <a:r>
              <a:rPr lang="en-US" b="0" i="0" dirty="0">
                <a:solidFill>
                  <a:srgbClr val="141414"/>
                </a:solidFill>
                <a:effectLst/>
                <a:latin typeface="Arial" panose="020B0604020202020204" pitchFamily="34" charset="0"/>
              </a:rPr>
              <a:t>Grocery store prices fell 0.2% in April and have now posted the first back-to-back monthly declines since the summer of 2019.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60AAD6-7F72-4341-B7B1-B608805178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407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1pPr>
            <a:lvl2pPr marL="757066" indent="-291179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2pPr>
            <a:lvl3pPr marL="1164717" indent="-232943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3pPr>
            <a:lvl4pPr marL="1630604" indent="-232943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4pPr>
            <a:lvl5pPr marL="2096491" indent="-232943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2B55B7E-135A-45E3-94B3-433F8377544F}" type="slidenum">
              <a:rPr lang="en-US" sz="1300">
                <a:solidFill>
                  <a:prstClr val="black"/>
                </a:solidFill>
                <a:latin typeface="Arial Unicode MS" pitchFamily="34" charset="-128"/>
              </a:rPr>
              <a:pPr eaLnBrk="1" hangingPunct="1"/>
              <a:t>8</a:t>
            </a:fld>
            <a:endParaRPr lang="en-US" sz="1300">
              <a:solidFill>
                <a:prstClr val="black"/>
              </a:solidFill>
              <a:latin typeface="Arial Unicode MS" pitchFamily="34" charset="-128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solidFill>
            <a:srgbClr val="FFFFFF"/>
          </a:solidFill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Char char="•"/>
              <a:tabLst>
                <a:tab pos="308974" algn="l"/>
              </a:tabLst>
            </a:pPr>
            <a:endParaRPr lang="en-US" sz="15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495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*Sales are seasonally adjusted and annualized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A613-35CE-4473-A243-24F5BB3358AF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629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7EA613-35CE-4473-A243-24F5BB3358A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8200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264BFA-82ED-4E75-B185-84D6880257A3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51132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048F0E-59E4-4A86-BE40-E9C41F06D9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9308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4347C-E53C-1545-ADD0-DB02710F02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8D5357-2E40-324E-BB4E-4D22546467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CC61BA-D3F4-D04F-8B04-46F5AC512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C836-4C06-F241-A97A-7C0B3D29CE0F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943C34-AE64-C343-8CC2-B703E7F04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B12841-9AEB-1E4E-B095-D4CB103FB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6967-2059-1744-95F1-31E14C47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296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A744F-0183-C842-A2A4-50196B0A9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15AE75-0E39-EF45-A94C-B1BEA1C19D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2447C3-AC75-CB49-94BF-E50B90893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C836-4C06-F241-A97A-7C0B3D29CE0F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FDAAF9-16EC-7D45-BF27-DD2A26F14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A72C11-1DE3-4A4F-972E-D827F58E4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6967-2059-1744-95F1-31E14C47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252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C4E929-B153-7648-9C51-EBBD464BC7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E8B318-FBCB-964A-89D8-44D8973CBD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6F5D4C-DA29-BF40-B7D5-87ECA6264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C836-4C06-F241-A97A-7C0B3D29CE0F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B12529-E383-C640-BE8C-42DFB0595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9E0F27-50D0-4F47-97EE-37700DA81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6967-2059-1744-95F1-31E14C47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145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905351" y="524437"/>
            <a:ext cx="5511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solidFill>
                  <a:schemeClr val="accent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1288915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E152A-7F59-9344-A2C9-F22F6BD4D9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6BF49E-D171-EF4C-BC84-2654210013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9451DC-876B-9344-8D44-C7FEED05F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AE5F-462B-6C45-B5E5-644DE262BB8B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C1B74-2100-FA41-B899-18E771ECD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68BD4-3BAA-A44C-BA5C-9B28399FE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30BD-F1D7-9643-9C32-FA82BFE5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799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A5DCC-D99B-2E4D-8D71-29A3C246E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87C5E-6957-294F-83DC-0F551E7D1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59C9FD-838C-6C45-96C6-FA53C51E5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AE5F-462B-6C45-B5E5-644DE262BB8B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6694F-9978-544F-B6A7-26DF30537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953AD-4543-BC46-857F-B8054B6F1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30BD-F1D7-9643-9C32-FA82BFE5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1402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E5CD4-0FFC-DC48-AD7D-599665F75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E89DDD-B49A-9248-903D-1C883BF347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7909F3-1DFA-8D40-9082-D1839CCC9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AE5F-462B-6C45-B5E5-644DE262BB8B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22F023-E562-0D42-9457-712DE4798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B485F7-BE11-F442-AC3A-78235D522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30BD-F1D7-9643-9C32-FA82BFE5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2857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15776-3393-2C48-B8E2-986C3A29D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CBE8E-E039-9C42-8015-FB7F7B7E56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84D2B9-E6B9-B242-B417-07325DA97B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C14A95-AB0E-E944-B02A-3C0785C6D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AE5F-462B-6C45-B5E5-644DE262BB8B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7D550-77D8-324D-A886-14B631EE7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104071-01CB-7E4E-ACA4-2D94BE706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30BD-F1D7-9643-9C32-FA82BFE5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6307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A06FD-1818-C941-AB5A-E4016D59E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B0E2A0-410B-294D-9BEE-7B27940D88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AB7004-5A77-9246-B305-842E4B4359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3F78C5-5392-CE49-92F1-F7CBA303CE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48C06-23AE-7E48-9E53-67B5C83D86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24BC43-ABF0-9A41-9FF1-3E138BF93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AE5F-462B-6C45-B5E5-644DE262BB8B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F366DF-06D6-9C4F-A7C8-D85DF9AD2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CAE18F-968C-FE4C-ABE2-9A127F445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30BD-F1D7-9643-9C32-FA82BFE5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6979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73323-FB1C-C94D-96A3-651D3FAE8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BEB821-EEF6-484D-8815-FF8ED3157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AE5F-462B-6C45-B5E5-644DE262BB8B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D6548-D16D-8B4D-B6B0-2AA97B86B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8BDE06-DFA3-034C-9E36-A2D1A62B4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30BD-F1D7-9643-9C32-FA82BFE5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1756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648DF9-E3F9-564D-91CB-FF8FD5A77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AE5F-462B-6C45-B5E5-644DE262BB8B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89B7CA-A0A8-CC4D-8E09-12BC422FC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D7F245-5432-B64F-B2AB-3FA9FA051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30BD-F1D7-9643-9C32-FA82BFE5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926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FC2C3-D5FB-8F43-BB97-17521D354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E4292-66C9-5843-9A72-1C6B4D5BF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12F27-BBE6-7A47-9F8B-34ED37360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C836-4C06-F241-A97A-7C0B3D29CE0F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5948D-237F-3F4B-A29A-0C760D605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850A8-B940-DA40-9CCB-D139F6857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6967-2059-1744-95F1-31E14C47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870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92C93-DD32-F74F-ACD1-F079D1849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2B7CF-A4A3-0443-B60D-053649496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654C07-FF98-5D4C-BD4B-C77B59E6CB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96AECE-C9D4-A444-8A2B-4E35EFEA0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AE5F-462B-6C45-B5E5-644DE262BB8B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DACB8D-7CA7-5646-9183-556E8283D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1CC115-1F39-DD45-936B-52D325DB5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30BD-F1D7-9643-9C32-FA82BFE5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0657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B96AE-97E2-9143-85A0-7000BB22A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604514-0F29-6444-B8B9-C722F6CDC0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C4F864-A7A2-6144-8C30-D6C461244C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D7607F-462F-CB4E-8E1B-F5081B076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AE5F-462B-6C45-B5E5-644DE262BB8B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87FF7-2B5B-6F49-8A6C-43CFF17ED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793A78-B8B8-D241-85CD-92AA4E617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30BD-F1D7-9643-9C32-FA82BFE5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4949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69D15-A097-4342-96AB-B46932FD8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684FEC-4546-1C46-BC70-13F7BEE81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BF4044-7C0E-CE48-9B40-46E0A2945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AE5F-462B-6C45-B5E5-644DE262BB8B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CC5E35-9D62-8B48-BF1E-A678DAD6C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086E7-8180-7B4B-86C2-908CC3405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30BD-F1D7-9643-9C32-FA82BFE5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902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46C093-FA14-B440-B212-2477DD98CD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4E32BF-9BD6-6648-92E6-6014CAE503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BA0E04-BE59-3245-B65C-DF4193057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AE5F-462B-6C45-B5E5-644DE262BB8B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6AA3FB-0DF4-4B42-BDF0-1B3DBE578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F6AFE-4B8E-6840-BFAC-E575BCADB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30BD-F1D7-9643-9C32-FA82BFE5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581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21D8E-7E44-1548-B5CD-63A62FD006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C2B33F-B254-E14C-AB2B-ACC09154B3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3D5F0-AA34-8349-8E87-3D2771681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3E76-CC54-F04D-9280-6C194FD372CC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29DEC-F16C-2C47-8BD5-26E1FE15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5921D6-5618-9F48-B9EE-81E215DEB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FBB4-53DD-3547-9E20-CF91CA15E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598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FE601-1A41-1943-B1F6-71C14A187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E3DCF-D2EF-BF44-A284-5E4715DE4A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7E9C96-8BAE-1D4D-8105-1142441DD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3E76-CC54-F04D-9280-6C194FD372CC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E4548-70C6-FC44-AD28-9D041DF82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BE555C-7EC3-304D-9CD0-682D7966E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FBB4-53DD-3547-9E20-CF91CA15E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292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15974-1D73-7E49-AB76-E6A0AE2E0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9DC96-FACD-9D4D-897A-946FCA528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337FC9-A8F7-C44F-AA5C-D590C650F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3E76-CC54-F04D-9280-6C194FD372CC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3762BB-6CC6-0B43-B6A0-73F218A05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D23B0-33C8-5040-9A8A-C81AEE2D5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FBB4-53DD-3547-9E20-CF91CA15E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1444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F7AC1-1AE2-5D4F-9EAC-C96725364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3036C-54C3-5940-AC41-B36F455BB9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7D434B-E82E-6248-A2CE-BE035EC41E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2B3AF6-550F-1D4F-9CD2-99DED0603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3E76-CC54-F04D-9280-6C194FD372CC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F483FA-8BD2-7D49-A21C-B801999DC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178DA5-05BC-8844-9C05-92E3CC52A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FBB4-53DD-3547-9E20-CF91CA15E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3373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6F7A5-8E6B-4245-9EFB-25E2BBC09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0D1A2C-D02C-3844-9190-C9B356DEB2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2BAA90-5D25-8E48-A8D6-F64E1CB1FA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842649-D4E4-034D-8DE9-4082CF0973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918166-3895-CC48-AECE-72B7010582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24A014-97F6-9146-AD0C-0C3139AFB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3E76-CC54-F04D-9280-6C194FD372CC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32869-FFA0-2641-8767-4E713384D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C185E1-8E4D-8A4B-BA01-362F63418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FBB4-53DD-3547-9E20-CF91CA15E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8421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D168E-14FE-AE45-A873-90232792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E584DE-7B34-404F-A4EA-0B5D02B63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3E76-CC54-F04D-9280-6C194FD372CC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11FE29-016C-1E46-8C56-2F7BD9484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47D2D6-E2E7-994B-A53A-DFC303D7A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FBB4-53DD-3547-9E20-CF91CA15E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748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0C9EB-62DF-DA42-AB93-B6E8D07A2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528174-B30E-EE49-B010-64B0033B1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BFC1C4-689F-1543-BEFE-891B01047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C836-4C06-F241-A97A-7C0B3D29CE0F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CED1C9-D349-C34F-B772-6799F111D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4E3EF1-DFDC-114C-A44E-6745CAF83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6967-2059-1744-95F1-31E14C47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916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4585BF-D569-E04D-B9C2-201077A3F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3E76-CC54-F04D-9280-6C194FD372CC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DE5F6E-3446-834D-ACA1-FFB53E487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C97120-FB56-9A40-98A0-00846EC4E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FBB4-53DD-3547-9E20-CF91CA15E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7655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E58E0-D164-ED4A-BFCA-AC7A652ED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8C884-1F9E-F24E-9F49-4B5B0B823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7B7B3F-0815-D848-BF3A-CCAEF7BF37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DCBA2B-0C6E-ED40-9DCF-9C5C4ADA4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3E76-CC54-F04D-9280-6C194FD372CC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2A2EA9-6D20-1D44-94DD-EADF2826D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4164D5-885C-314E-8DA5-36C943169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FBB4-53DD-3547-9E20-CF91CA15E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5482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DC00E-341A-514C-9849-61A1BFFC6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B9A80F-DE82-2A4B-861B-EB7E7E0E60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FD28E4-0560-B048-B085-1CE15ED138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B38446-08A0-754E-9CB7-ECC0419CF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3E76-CC54-F04D-9280-6C194FD372CC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544810-5C6A-BC47-91D8-DD0745EFD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14E34-B12D-F34B-9690-E90F26C25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FBB4-53DD-3547-9E20-CF91CA15E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7957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E7D72-6FBA-F34A-9E35-A963C11B9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95E661-D2A9-644D-A24C-7529EDC3F1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AC780-CFE6-1746-86DB-B9D2DC55D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3E76-CC54-F04D-9280-6C194FD372CC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01A66-12D5-6142-827A-ED040E3DA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39927-A815-D24A-B6EB-CA0CC8EE3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FBB4-53DD-3547-9E20-CF91CA15E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0198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3DD77E-D44C-E84B-A224-F9A243EE3A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100174-8C65-C84D-B23D-F71002A67F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FC5CB9-41A2-394E-8DB0-1F51933AA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3E76-CC54-F04D-9280-6C194FD372CC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249E8C-9D3F-8744-AF2D-2002B81B6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BF7E58-C36E-6348-9308-52BECEAED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FBB4-53DD-3547-9E20-CF91CA15E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3548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w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7">
            <a:extLst>
              <a:ext uri="{FF2B5EF4-FFF2-40B4-BE49-F238E27FC236}">
                <a16:creationId xmlns:a16="http://schemas.microsoft.com/office/drawing/2014/main" id="{F806B007-AF73-4FB1-9E56-50470D017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5351" y="524437"/>
            <a:ext cx="5511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solidFill>
                  <a:schemeClr val="accent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96BBC647-D7FC-4BA5-9DCC-672F71E07E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77600" y="6033004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1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F58995-CAF5-4547-AE45-27DAB8059791}"/>
              </a:ext>
            </a:extLst>
          </p:cNvPr>
          <p:cNvSpPr/>
          <p:nvPr userDrawn="1"/>
        </p:nvSpPr>
        <p:spPr>
          <a:xfrm>
            <a:off x="609600" y="-2768600"/>
            <a:ext cx="101600" cy="434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E1284E-E9D7-4686-83EA-BA1C94E36848}"/>
              </a:ext>
            </a:extLst>
          </p:cNvPr>
          <p:cNvSpPr/>
          <p:nvPr userDrawn="1"/>
        </p:nvSpPr>
        <p:spPr>
          <a:xfrm>
            <a:off x="11023600" y="6049294"/>
            <a:ext cx="101600" cy="434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75D31025-A14E-4D42-9621-9892FC0D17D9}"/>
              </a:ext>
            </a:extLst>
          </p:cNvPr>
          <p:cNvSpPr txBox="1">
            <a:spLocks/>
          </p:cNvSpPr>
          <p:nvPr userDrawn="1"/>
        </p:nvSpPr>
        <p:spPr>
          <a:xfrm>
            <a:off x="7721600" y="6248150"/>
            <a:ext cx="3200400" cy="246221"/>
          </a:xfrm>
          <a:prstGeom prst="rect">
            <a:avLst/>
          </a:prstGeom>
          <a:noFill/>
        </p:spPr>
        <p:txBody>
          <a:bodyPr vert="horz" wrap="square" lIns="60960" tIns="30480" rIns="60960" bIns="30480" rtlCol="0" anchor="ctr">
            <a:spAutoFit/>
          </a:bodyPr>
          <a:lstStyle>
            <a:defPPr>
              <a:defRPr lang="uk-UA"/>
            </a:defPPr>
            <a:lvl1pPr marL="0" algn="r" defTabSz="1371600" rtl="0" eaLnBrk="1" latinLnBrk="0" hangingPunct="1">
              <a:defRPr lang="uk-UA" sz="2800" b="1" kern="1200" smtClean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6D9BE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CALIFORNIA ASSOCIATION OF REALTORS® </a:t>
            </a:r>
            <a:endParaRPr kumimoji="0" lang="uk-UA" sz="1200" b="1" i="0" u="none" strike="noStrike" kern="1200" cap="none" spc="0" normalizeH="0" baseline="0" noProof="0" dirty="0">
              <a:ln>
                <a:noFill/>
              </a:ln>
              <a:solidFill>
                <a:srgbClr val="6D9BE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4E564A-3569-4365-BC23-988AA4ED68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27" b="882"/>
          <a:stretch/>
        </p:blipFill>
        <p:spPr>
          <a:xfrm>
            <a:off x="7449457" y="6232753"/>
            <a:ext cx="221343" cy="27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1191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EFAULT SLIDE with C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905351" y="524437"/>
            <a:ext cx="5511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solidFill>
                  <a:schemeClr val="accent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59E9A1-68F0-4865-97F7-5E9100985978}"/>
              </a:ext>
            </a:extLst>
          </p:cNvPr>
          <p:cNvSpPr/>
          <p:nvPr userDrawn="1"/>
        </p:nvSpPr>
        <p:spPr>
          <a:xfrm>
            <a:off x="609600" y="-2768600"/>
            <a:ext cx="101600" cy="434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ECC0115-D6C6-46BE-849F-E296BC0DAFF2}"/>
              </a:ext>
            </a:extLst>
          </p:cNvPr>
          <p:cNvSpPr/>
          <p:nvPr userDrawn="1"/>
        </p:nvSpPr>
        <p:spPr>
          <a:xfrm>
            <a:off x="11023600" y="6049294"/>
            <a:ext cx="101600" cy="434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B146B2A1-61B3-4F4C-B918-BB6B77FAF2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77600" y="6048457"/>
            <a:ext cx="1155700" cy="636071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page</a:t>
            </a:r>
          </a:p>
          <a:p>
            <a:fld id="{37D409AB-2201-4E18-8A34-C31753AD9B06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73375306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53FF9-40E8-7B4B-8AE1-ACB15EF570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3C99F7-65EA-664B-81E8-46286DCC8F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A447B-7B4E-8C44-B4BB-617EDC0D1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96EA5-CDC5-9E44-87AC-5537F7061070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4335B-A7B8-944B-89EF-1D661F706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6A5AC-F2D7-F047-A65E-AB1740661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4D9D0-9FA9-BE48-9908-A6CBD9929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4768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DE3BD-D58D-F744-BA7F-0343E9A7D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A02A0-61E9-F541-A6FB-0A24616137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ABB7F-2349-E549-8E4C-46B3010E0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96EA5-CDC5-9E44-87AC-5537F7061070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97583-2EC2-9A42-A6CA-4BE8C83A9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0A829-D3CF-3F4A-8999-5C0865944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4D9D0-9FA9-BE48-9908-A6CBD9929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4310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6C3E9-0B88-2C41-B59A-BBF52BB37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AB37F-C187-194C-966A-DBD909CE6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6BC1D-B5B6-7E46-BB2A-5CD5A8DCF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96EA5-CDC5-9E44-87AC-5537F7061070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A3E37-307A-A949-9E4A-5595B0C02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4CF39-29EB-054B-98B7-6B0D5F6BF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4D9D0-9FA9-BE48-9908-A6CBD9929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677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CF411-B902-0A4E-B1AC-949A0BB28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E4DBE-857D-484B-8575-ADA0DD8B9D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8477BA-AD64-E845-8A17-74658B2D43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133ACF-1FAD-0448-9665-191A3EC21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C836-4C06-F241-A97A-7C0B3D29CE0F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514AD6-2C08-3043-916C-C7CE1838C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121169-CE08-4A41-858B-9100D9655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6967-2059-1744-95F1-31E14C47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8465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91309-A400-D045-9914-CAA03D9BF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B42F4-07E6-0147-8479-9355B3CBBE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EA8B75-7523-CA49-A538-BE71EA374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4BC7D1-BB10-F245-B16A-B626A4166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96EA5-CDC5-9E44-87AC-5537F7061070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959138-A882-5149-8D1F-A26C3A538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E4A3EC-78CD-DD44-99A4-6F0C9FE52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4D9D0-9FA9-BE48-9908-A6CBD9929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2401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CE569-94F1-314D-AC70-E878E7192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E3D8C5-A429-8340-8EBA-691DFDA39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C27466-D262-7D42-92BE-D82437F946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92AE5B-98A7-FF4A-A65B-F8C2FC0A6C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A47003-4869-0142-8713-897173FA12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69FEF9-1824-F449-BC33-361AB6FAB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96EA5-CDC5-9E44-87AC-5537F7061070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83CA52-257C-3340-91CE-87D79431C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4AE869-36D3-B444-86BC-BA005EAF3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4D9D0-9FA9-BE48-9908-A6CBD9929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2733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E2E08-8B52-0C4E-A6F0-42BC7FA2C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42D80A-C941-494F-BA08-E10128DA5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96EA5-CDC5-9E44-87AC-5537F7061070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CC4B14-FF42-8146-AD75-121A5830F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8A31F-B491-4F45-AC57-25ABE7CB5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4D9D0-9FA9-BE48-9908-A6CBD9929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2950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8AA163-0D09-0C47-A30F-B3020B830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96EA5-CDC5-9E44-87AC-5537F7061070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975508-A919-A645-9F8B-CDCC9B136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909B3E-2EB2-AD41-B5EE-A0978FD14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4D9D0-9FA9-BE48-9908-A6CBD9929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4870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66260-DD96-5045-9A93-E4CD9DC9C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38319-E3B0-1A46-B5B3-FA7423B91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DA6E88-B4BF-2641-8AAE-F194C5343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5A98BC-6BDE-A343-8638-DD8299A2A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96EA5-CDC5-9E44-87AC-5537F7061070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EFC9D-C053-4D4A-A323-39B7DAE35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EA84CF-1A6B-8540-A095-904F0454C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4D9D0-9FA9-BE48-9908-A6CBD9929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9921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97A1E-04DC-B141-912F-9E198971D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C8F927-D566-074A-B5EE-618373A476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668564-A1AE-7A48-9FD0-CA4F9093DF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8AB5AA-85CD-CD41-A958-4FFABFC82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96EA5-CDC5-9E44-87AC-5537F7061070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91E12F-A2B0-0C42-AEA2-EC9DAAE55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926EA9-A5CB-CE41-9DB5-2E5FF341C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4D9D0-9FA9-BE48-9908-A6CBD9929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87457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A1A51-CF6F-214B-87DA-CB2E0B1C2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94CD13-44F1-514B-A12C-CCF2779207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108F5C-C504-C74E-B419-795A308D3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96EA5-CDC5-9E44-87AC-5537F7061070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7A80D1-BCB5-FC42-AB23-52C4AC866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A3B1E-322C-F44E-A888-24FBCA461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4D9D0-9FA9-BE48-9908-A6CBD9929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1353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C855CA-7856-EB46-8233-5D552766CA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BB83AA-E37F-A84A-8816-8ACFEAF00A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A53173-48A5-5540-BF60-5F3ABF5EA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96EA5-CDC5-9E44-87AC-5537F7061070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1BC54A-55DE-8648-BF05-EE370CEF2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277562-6484-544D-87CA-F86078BFD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4D9D0-9FA9-BE48-9908-A6CBD9929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469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0BAE3-D255-C945-B96E-3F5B3D128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10226B-9006-FB45-BC12-4854D46DE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999A72-6E51-104D-9ECF-9E67E90854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E922AC-EBAF-3445-9F7A-1DFE7C9E24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6198CF-26B6-8F45-89EC-E621220216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369C08-E32B-9243-A920-EF18F102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C836-4C06-F241-A97A-7C0B3D29CE0F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83170F-F020-6A4C-B71C-DE428D992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D9EB5A-A340-8B49-AEA4-7E553E89D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6967-2059-1744-95F1-31E14C47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084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CA976-4D88-5D49-BA14-9B693418C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2878EF-444C-FB44-A09D-6EC559A4E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C836-4C06-F241-A97A-7C0B3D29CE0F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12912F-251D-A842-AC1A-1B6170C77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9240A-4539-1B4B-8915-C1E11EAEB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6967-2059-1744-95F1-31E14C47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13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66A118-07F7-5646-BD4D-D4608087D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C836-4C06-F241-A97A-7C0B3D29CE0F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5EBCB8-71A6-EA4F-85DB-D65BB6B33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7244C-9A21-FB42-B9AA-9DEDC64A0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6967-2059-1744-95F1-31E14C47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49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58C54-D604-5E40-9A20-350039C61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8762B-00B9-9849-8230-C4A65D113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A22984-6AC6-6243-B875-485CDFBE6D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68B2AD-AC25-2540-B5F7-F8C207FE7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C836-4C06-F241-A97A-7C0B3D29CE0F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840048-E981-BD4A-BBEE-7E5CB8ADB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4C871B-4763-8845-B9EB-A7C2734B3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6967-2059-1744-95F1-31E14C47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1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9DCCE-DD86-764A-9EAA-5510CFA16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541955-4B7D-2444-AAD8-D38FBED16D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FBDD20-08B7-4A4F-9314-4F3455751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886873-3B45-5A49-A020-3DC6070CC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C836-4C06-F241-A97A-7C0B3D29CE0F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C1EE45-2F93-AE40-A0E7-E74985D20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459C76-8E99-7A4D-9ACC-D9AFCCE09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6967-2059-1744-95F1-31E14C47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449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C44B47-F3F7-AB43-8BF3-BE90B057B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9C2898-7877-5F45-BB75-860A0A058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F01D1-F658-984A-9C6E-E1994A292C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5C836-4C06-F241-A97A-7C0B3D29CE0F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B94008-1F8D-374B-A3F4-3E6C5BA1D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E64359-F4D5-E045-9C14-5B615A1724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76967-2059-1744-95F1-31E14C47B26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62EFF7-1B58-4F42-ABE7-8EB2C1CBBF6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015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3BDCB1-AA9D-F94F-A129-18A370AA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BE2E7D-0C0D-3044-996D-3E886A5F86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66BC4-613D-8149-9C99-72BAB457B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9AE5F-462B-6C45-B5E5-644DE262BB8B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018D2C-D96E-0741-8106-9F6DE65540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788C38-F90E-CC46-BC2E-22570E2FBD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830BD-F1D7-9643-9C32-FA82BFE5A95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490C96-FDEB-CA43-AC5B-192D7FB6911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302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50A0CA-8985-6D49-88AF-DF359F99A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31CACD-A761-2142-A033-21548E78D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61579-5646-B748-845C-4077CACFFD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43E76-CC54-F04D-9280-6C194FD372CC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35844C-6548-A942-A2F3-9096BE77DB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050207-4ABE-1049-A693-C03BBBB0C3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BFBB4-53DD-3547-9E20-CF91CA15E91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1AA38F-AE2E-2641-9FA9-73A65B0070A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143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00" r:id="rId12"/>
    <p:sldLayoutId id="214748370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5BA42E-C969-8944-A256-2468732B2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304675-A05F-F945-BCA7-772DA4AE7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7BC1D6-E3CA-3344-8DD8-80944896A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96EA5-CDC5-9E44-87AC-5537F7061070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CEDA9-1BDE-B64D-8AFE-8F0BB38A17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C5559B-F07F-E945-9296-8251004E8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4D9D0-9FA9-BE48-9908-A6CBD99296F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BF63E3-F093-DC48-A9E5-F7588072F63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81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B67E6-B6DA-F942-9DDC-0C4153E10F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California Housing</a:t>
            </a:r>
            <a:br>
              <a:rPr lang="en-US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Market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8E9CE2-BBA6-D24E-AA55-FBA65EDF50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524442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Glendale Association of REALTORS</a:t>
            </a:r>
            <a:r>
              <a:rPr lang="en-US" baseline="30000" dirty="0"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®</a:t>
            </a:r>
          </a:p>
          <a:p>
            <a:endParaRPr lang="en-US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Jordan G. Levine</a:t>
            </a:r>
          </a:p>
          <a:p>
            <a:r>
              <a:rPr lang="en-US" dirty="0"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Senior Vice President &amp; Chief Economist</a:t>
            </a:r>
          </a:p>
          <a:p>
            <a:r>
              <a:rPr lang="en-US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California Association of REALTORS</a:t>
            </a:r>
            <a:r>
              <a:rPr lang="en-US" baseline="30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</a:p>
          <a:p>
            <a:r>
              <a:rPr lang="en-US" dirty="0"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June 6, 2024</a:t>
            </a:r>
          </a:p>
        </p:txBody>
      </p:sp>
    </p:spTree>
    <p:extLst>
      <p:ext uri="{BB962C8B-B14F-4D97-AF65-F5344CB8AC3E}">
        <p14:creationId xmlns:p14="http://schemas.microsoft.com/office/powerpoint/2010/main" val="1082866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369D2-CB74-1260-5D40-A5690A424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California labor market data telling 2 stories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5E211DA-EC75-D98A-30F0-79328EE4D2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162979"/>
              </p:ext>
            </p:extLst>
          </p:nvPr>
        </p:nvGraphicFramePr>
        <p:xfrm>
          <a:off x="378373" y="1345323"/>
          <a:ext cx="11477296" cy="5328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815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Chart bld="series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9A07C-34FE-6519-A68D-B30D57361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Many sectors already down/plateauing in California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7F0B9F3-B22D-869F-4918-03162882B2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569324"/>
              </p:ext>
            </p:extLst>
          </p:nvPr>
        </p:nvGraphicFramePr>
        <p:xfrm>
          <a:off x="167937" y="1329077"/>
          <a:ext cx="6431646" cy="5383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7027CE8-157E-00E5-4A4D-EC7CF58099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7616399"/>
              </p:ext>
            </p:extLst>
          </p:nvPr>
        </p:nvGraphicFramePr>
        <p:xfrm>
          <a:off x="6990521" y="1329077"/>
          <a:ext cx="5033541" cy="5290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2838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AA7B9-208E-49E0-B16B-CDFBF53C9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Something’s got to give with consumers eventually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FA45D86-FBF6-5D5E-B57C-18C1941024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6394638"/>
              </p:ext>
            </p:extLst>
          </p:nvPr>
        </p:nvGraphicFramePr>
        <p:xfrm>
          <a:off x="367861" y="1387367"/>
          <a:ext cx="11487807" cy="5276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31673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3D55F9-A0D0-D80C-5D52-357B740994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15"/>
          <a:stretch/>
        </p:blipFill>
        <p:spPr>
          <a:xfrm>
            <a:off x="20" y="1282"/>
            <a:ext cx="5928823" cy="6856718"/>
          </a:xfrm>
          <a:prstGeom prst="rect">
            <a:avLst/>
          </a:prstGeom>
        </p:spPr>
      </p:pic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FF1F835-7A22-21C1-F805-C98166F591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74321"/>
              </p:ext>
            </p:extLst>
          </p:nvPr>
        </p:nvGraphicFramePr>
        <p:xfrm>
          <a:off x="6261652" y="159026"/>
          <a:ext cx="5928823" cy="6619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8567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566F189-8B32-C224-922E-3D48EC1D8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Rate cuts not ruled out yet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CD1300-0F2A-2B71-B07A-16A5EC68A9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But let’s get serious about where rates are headed long term</a:t>
            </a:r>
          </a:p>
        </p:txBody>
      </p:sp>
    </p:spTree>
    <p:extLst>
      <p:ext uri="{BB962C8B-B14F-4D97-AF65-F5344CB8AC3E}">
        <p14:creationId xmlns:p14="http://schemas.microsoft.com/office/powerpoint/2010/main" val="5399881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869F0-38A5-0B8F-F098-0AFBF6E6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900144" cy="901194"/>
          </a:xfrm>
        </p:spPr>
        <p:txBody>
          <a:bodyPr>
            <a:normAutofit/>
          </a:bodyPr>
          <a:lstStyle/>
          <a:p>
            <a:r>
              <a:rPr lang="en-US" sz="3600" dirty="0"/>
              <a:t>Extrapolating the March “dot plot” from Fed meeting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6C66AD2-E0C7-50C2-0148-274CE22A2648}"/>
              </a:ext>
            </a:extLst>
          </p:cNvPr>
          <p:cNvGraphicFramePr/>
          <p:nvPr/>
        </p:nvGraphicFramePr>
        <p:xfrm>
          <a:off x="276447" y="1266319"/>
          <a:ext cx="11706446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75201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CA31E-19A3-9677-C088-D940DB365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3191"/>
          </a:xfrm>
        </p:spPr>
        <p:txBody>
          <a:bodyPr>
            <a:normAutofit/>
          </a:bodyPr>
          <a:lstStyle/>
          <a:p>
            <a:r>
              <a:rPr lang="en-US" sz="3600" dirty="0"/>
              <a:t>A little perspective on interest rates is needed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ABC68D3-0A1A-1070-5321-202F058FFE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0074349"/>
              </p:ext>
            </p:extLst>
          </p:nvPr>
        </p:nvGraphicFramePr>
        <p:xfrm>
          <a:off x="265813" y="1148316"/>
          <a:ext cx="11568223" cy="5454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7038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5C3EC-129E-E520-6CA4-B952263DC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5836" cy="889517"/>
          </a:xfrm>
        </p:spPr>
        <p:txBody>
          <a:bodyPr>
            <a:normAutofit fontScale="90000"/>
          </a:bodyPr>
          <a:lstStyle/>
          <a:p>
            <a:r>
              <a:rPr lang="en-US" dirty="0"/>
              <a:t>Buyer demand very sensitive to rate changes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9AE7CD4-F99D-83AC-5C28-BE981334E5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6812039"/>
              </p:ext>
            </p:extLst>
          </p:nvPr>
        </p:nvGraphicFramePr>
        <p:xfrm>
          <a:off x="297711" y="1254642"/>
          <a:ext cx="11536325" cy="5380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478567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38175" y="415925"/>
            <a:ext cx="10915650" cy="77331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Sales </a:t>
            </a:r>
            <a:r>
              <a:rPr lang="en-US" sz="3200" b="1" i="1" u="sng" dirty="0">
                <a:latin typeface="+mn-lt"/>
              </a:rPr>
              <a:t>are</a:t>
            </a:r>
            <a:r>
              <a:rPr lang="en-US" sz="3200" dirty="0">
                <a:latin typeface="+mn-lt"/>
              </a:rPr>
              <a:t> starting to bounce back already in 2024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E0A5C78-B8F1-5B0C-9543-50B6538AE3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1625714"/>
              </p:ext>
            </p:extLst>
          </p:nvPr>
        </p:nvGraphicFramePr>
        <p:xfrm>
          <a:off x="332052" y="1189244"/>
          <a:ext cx="11420474" cy="5513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16010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9904034-2B6C-4A49-BEFD-A668ACC18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6750"/>
          </a:xfrm>
        </p:spPr>
        <p:txBody>
          <a:bodyPr/>
          <a:lstStyle/>
          <a:p>
            <a:r>
              <a:rPr lang="en-US" sz="3600" b="0" dirty="0">
                <a:solidFill>
                  <a:schemeClr val="tx1"/>
                </a:solidFill>
              </a:rPr>
              <a:t>All of California starting off on a positive note</a:t>
            </a:r>
          </a:p>
        </p:txBody>
      </p:sp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563E0A17-28D4-49CB-A3F9-2057476D3FE6}"/>
              </a:ext>
            </a:extLst>
          </p:cNvPr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237313718"/>
              </p:ext>
            </p:extLst>
          </p:nvPr>
        </p:nvGraphicFramePr>
        <p:xfrm>
          <a:off x="558800" y="1031875"/>
          <a:ext cx="11633200" cy="5495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49443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DC610-00DC-2271-689C-A311EE507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have entered the economic Twilight Zone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BFA4D-007F-765A-34BA-8F6D6E3F964B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838200" y="1825624"/>
            <a:ext cx="5181600" cy="19399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</a:t>
            </a:r>
            <a:r>
              <a:rPr lang="en-US" b="1" i="1" u="sng" dirty="0"/>
              <a:t>Bad</a:t>
            </a:r>
            <a:r>
              <a:rPr lang="en-US" dirty="0"/>
              <a:t>(?) News</a:t>
            </a:r>
          </a:p>
          <a:p>
            <a:r>
              <a:rPr lang="en-US" sz="2000" dirty="0"/>
              <a:t>Economy overperforming on jobs &amp; GDP</a:t>
            </a:r>
          </a:p>
          <a:p>
            <a:r>
              <a:rPr lang="en-US" sz="2000" dirty="0"/>
              <a:t>Consumers still propelling economy</a:t>
            </a:r>
          </a:p>
          <a:p>
            <a:r>
              <a:rPr lang="en-US" sz="2000" dirty="0"/>
              <a:t>Things progressing as broadcast by Fed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740031-00F1-689D-9EE0-16FAB98D0EB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172200" y="1825623"/>
            <a:ext cx="5181600" cy="19399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</a:t>
            </a:r>
            <a:r>
              <a:rPr lang="en-US" b="1" i="1" u="sng" dirty="0"/>
              <a:t>Good</a:t>
            </a:r>
            <a:r>
              <a:rPr lang="en-US" dirty="0"/>
              <a:t>(?) News</a:t>
            </a:r>
          </a:p>
          <a:p>
            <a:r>
              <a:rPr lang="en-US" sz="2000" dirty="0"/>
              <a:t>Signs of cracks on jobs &amp; spending</a:t>
            </a:r>
          </a:p>
          <a:p>
            <a:r>
              <a:rPr lang="en-US" sz="2000" dirty="0"/>
              <a:t>Credit card debt levels rising too fast</a:t>
            </a:r>
          </a:p>
          <a:p>
            <a:r>
              <a:rPr lang="en-US" sz="2000" dirty="0"/>
              <a:t>Office sector struggles getting worse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15CF05E-ABE3-9E63-5540-42D97CC50599}"/>
              </a:ext>
            </a:extLst>
          </p:cNvPr>
          <p:cNvSpPr txBox="1">
            <a:spLocks/>
          </p:cNvSpPr>
          <p:nvPr/>
        </p:nvSpPr>
        <p:spPr>
          <a:xfrm>
            <a:off x="838200" y="3900602"/>
            <a:ext cx="5181600" cy="194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Where Does That Leave Us?</a:t>
            </a:r>
          </a:p>
          <a:p>
            <a:r>
              <a:rPr lang="en-US" sz="2000" dirty="0"/>
              <a:t>Bumpy road to recovery, but getting better</a:t>
            </a:r>
          </a:p>
          <a:p>
            <a:r>
              <a:rPr lang="en-US" sz="2000" dirty="0"/>
              <a:t>Inventory will continue to rise slowly</a:t>
            </a:r>
          </a:p>
          <a:p>
            <a:r>
              <a:rPr lang="en-US" sz="2000" dirty="0"/>
              <a:t>Many challenges, one answer—bring it!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0FEC3DD-98CD-0A41-AE59-6D26E33F9559}"/>
              </a:ext>
            </a:extLst>
          </p:cNvPr>
          <p:cNvSpPr txBox="1">
            <a:spLocks/>
          </p:cNvSpPr>
          <p:nvPr/>
        </p:nvSpPr>
        <p:spPr>
          <a:xfrm>
            <a:off x="6172200" y="3900602"/>
            <a:ext cx="5181600" cy="194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Bottom line for 2024 &amp; beyond</a:t>
            </a:r>
          </a:p>
          <a:p>
            <a:r>
              <a:rPr lang="en-US" sz="2000" dirty="0"/>
              <a:t>Market will break above 300K sales again</a:t>
            </a:r>
          </a:p>
          <a:p>
            <a:r>
              <a:rPr lang="en-US" sz="2000" dirty="0"/>
              <a:t>Prices will rise, rates down only a bit</a:t>
            </a:r>
          </a:p>
          <a:p>
            <a:r>
              <a:rPr lang="en-US" sz="2000" dirty="0"/>
              <a:t>The data really tells our story well—use it!</a:t>
            </a:r>
          </a:p>
        </p:txBody>
      </p:sp>
    </p:spTree>
    <p:extLst>
      <p:ext uri="{BB962C8B-B14F-4D97-AF65-F5344CB8AC3E}">
        <p14:creationId xmlns:p14="http://schemas.microsoft.com/office/powerpoint/2010/main" val="28738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3E6EF-60F2-924F-F96E-3DA6851F7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6104"/>
          </a:xfrm>
        </p:spPr>
        <p:txBody>
          <a:bodyPr>
            <a:normAutofit/>
          </a:bodyPr>
          <a:lstStyle/>
          <a:p>
            <a:r>
              <a:rPr lang="en-US" sz="3600" b="0" dirty="0">
                <a:solidFill>
                  <a:schemeClr val="tx1"/>
                </a:solidFill>
              </a:rPr>
              <a:t>Top end rebounding more quickly once again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8904E7F-840F-7AFB-6DA2-151AE5640E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0908976"/>
              </p:ext>
            </p:extLst>
          </p:nvPr>
        </p:nvGraphicFramePr>
        <p:xfrm>
          <a:off x="348343" y="1121229"/>
          <a:ext cx="11451771" cy="5540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12299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FD9E4B-C187-9C47-E565-358C6A5228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5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9431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89EAF5E-D005-DB7C-D106-F3415857E6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971455"/>
              </p:ext>
            </p:extLst>
          </p:nvPr>
        </p:nvGraphicFramePr>
        <p:xfrm>
          <a:off x="198783" y="367748"/>
          <a:ext cx="11827565" cy="6003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47231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7BA5FA-3B3F-BCCF-D2A2-6CF2750D67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E961B9-E3D9-9B71-19C2-D0CFF9C96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rgbClr val="FFFFFF"/>
                </a:solidFill>
              </a:rPr>
              <a:t>Page </a:t>
            </a:r>
            <a:fld id="{A764D9D0-9FA9-BE48-9908-A6CBD99296F6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23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4188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E661C-8FE6-B2B9-99C3-3C66B74D9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7571"/>
          </a:xfrm>
        </p:spPr>
        <p:txBody>
          <a:bodyPr/>
          <a:lstStyle/>
          <a:p>
            <a:r>
              <a:rPr lang="en-US" dirty="0"/>
              <a:t>Rates are one thing, but life happens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1AFA2D4-A080-492D-CD2F-2BC47B9375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4078844"/>
              </p:ext>
            </p:extLst>
          </p:nvPr>
        </p:nvGraphicFramePr>
        <p:xfrm>
          <a:off x="325821" y="1192696"/>
          <a:ext cx="11540358" cy="5491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974424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566F189-8B32-C224-922E-3D48EC1D8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Tight supply not going away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0AA47F-C476-1B13-9147-50C0FB73EE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2937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0EEE6-A37F-506F-C3ED-10B8A5C47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3575"/>
          </a:xfrm>
        </p:spPr>
        <p:txBody>
          <a:bodyPr>
            <a:normAutofit/>
          </a:bodyPr>
          <a:lstStyle/>
          <a:p>
            <a:r>
              <a:rPr lang="en-US" sz="3600" dirty="0"/>
              <a:t>Lock-in effect on current owners from interest rates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BB04A2B-3BCB-A817-673C-37586A61A7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7674125"/>
              </p:ext>
            </p:extLst>
          </p:nvPr>
        </p:nvGraphicFramePr>
        <p:xfrm>
          <a:off x="287080" y="1134836"/>
          <a:ext cx="11483162" cy="5467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14952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970368-5932-6F1A-2B39-52096CDEF0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439B3-1660-034A-10FC-EB08B0943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rgbClr val="FFFFFF"/>
                </a:solidFill>
              </a:rPr>
              <a:t>Page </a:t>
            </a:r>
            <a:fld id="{A764D9D0-9FA9-BE48-9908-A6CBD99296F6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27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5045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0571971-B686-E217-D440-4C2B969DBFB9}"/>
              </a:ext>
            </a:extLst>
          </p:cNvPr>
          <p:cNvSpPr/>
          <p:nvPr/>
        </p:nvSpPr>
        <p:spPr>
          <a:xfrm>
            <a:off x="11823405" y="2052084"/>
            <a:ext cx="191386" cy="15523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968DC75-CFD8-B818-7D31-3AA3A8A04B7E}"/>
              </a:ext>
            </a:extLst>
          </p:cNvPr>
          <p:cNvSpPr/>
          <p:nvPr/>
        </p:nvSpPr>
        <p:spPr>
          <a:xfrm>
            <a:off x="11727712" y="1714500"/>
            <a:ext cx="191386" cy="1113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D42E77-8ABB-3F24-478C-2ED8E4C16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190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E3AA88-2905-47D5-FE48-E8E602EFAE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920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BA0D0-0C6C-AE8F-5417-27E8F6EB72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251229"/>
          </a:xfrm>
        </p:spPr>
        <p:txBody>
          <a:bodyPr/>
          <a:lstStyle/>
          <a:p>
            <a:r>
              <a:rPr lang="en-US" dirty="0"/>
              <a:t>The Bad News Is The Economy is Still Strong</a:t>
            </a:r>
          </a:p>
        </p:txBody>
      </p:sp>
    </p:spTree>
    <p:extLst>
      <p:ext uri="{BB962C8B-B14F-4D97-AF65-F5344CB8AC3E}">
        <p14:creationId xmlns:p14="http://schemas.microsoft.com/office/powerpoint/2010/main" val="3197388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60C39-CBDF-271D-F2C0-17338B224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30000"/>
            <a:ext cx="10679373" cy="673244"/>
          </a:xfrm>
        </p:spPr>
        <p:txBody>
          <a:bodyPr>
            <a:normAutofit/>
          </a:bodyPr>
          <a:lstStyle/>
          <a:p>
            <a:r>
              <a:rPr lang="en-US" sz="3600" dirty="0"/>
              <a:t>California price increases for 10</a:t>
            </a:r>
            <a:r>
              <a:rPr lang="en-US" sz="3600" baseline="30000" dirty="0"/>
              <a:t>th </a:t>
            </a:r>
            <a:r>
              <a:rPr lang="en-US" sz="3600" dirty="0"/>
              <a:t>month in a row</a:t>
            </a:r>
            <a:endParaRPr lang="en-US" sz="3600" dirty="0">
              <a:solidFill>
                <a:schemeClr val="tx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6D99263-E59D-7082-48D9-9F0685AB7E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1560711"/>
              </p:ext>
            </p:extLst>
          </p:nvPr>
        </p:nvGraphicFramePr>
        <p:xfrm>
          <a:off x="355600" y="1177159"/>
          <a:ext cx="11310112" cy="54548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96210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E69F9E-D742-1E27-E169-9436B288F1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4525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3D06D-8EC4-F034-5E8C-BDFB991F8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5DA32-F9D8-DFC7-BC19-2E1A547BEA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159705"/>
          </a:xfrm>
        </p:spPr>
        <p:txBody>
          <a:bodyPr/>
          <a:lstStyle/>
          <a:p>
            <a:r>
              <a:rPr lang="en-US" dirty="0"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Sellers Need to Be More Strategic Now</a:t>
            </a:r>
          </a:p>
        </p:txBody>
      </p:sp>
    </p:spTree>
    <p:extLst>
      <p:ext uri="{BB962C8B-B14F-4D97-AF65-F5344CB8AC3E}">
        <p14:creationId xmlns:p14="http://schemas.microsoft.com/office/powerpoint/2010/main" val="38798409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9D971F-53F2-8EF8-42B8-58871E1F5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11"/>
            <a:ext cx="12192000" cy="685017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48C560F-D53E-754A-EAD3-35E2B32D0659}"/>
              </a:ext>
            </a:extLst>
          </p:cNvPr>
          <p:cNvSpPr/>
          <p:nvPr/>
        </p:nvSpPr>
        <p:spPr>
          <a:xfrm>
            <a:off x="7239000" y="533400"/>
            <a:ext cx="2503714" cy="14804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65FF13-C62F-E3F9-99D2-A0A0ED0C88AD}"/>
              </a:ext>
            </a:extLst>
          </p:cNvPr>
          <p:cNvSpPr/>
          <p:nvPr/>
        </p:nvSpPr>
        <p:spPr>
          <a:xfrm>
            <a:off x="47674" y="4305726"/>
            <a:ext cx="1534886" cy="55517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49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48DE15-9C9B-39C2-A014-329BF3FBC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48"/>
            <a:ext cx="12192000" cy="68481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7EE0DEA-AD6A-DCD1-FFC3-FF7D557A7425}"/>
              </a:ext>
            </a:extLst>
          </p:cNvPr>
          <p:cNvSpPr/>
          <p:nvPr/>
        </p:nvSpPr>
        <p:spPr>
          <a:xfrm>
            <a:off x="7239000" y="533400"/>
            <a:ext cx="2503714" cy="14804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56B811-833C-4E5E-D115-5D52BEFE6F53}"/>
              </a:ext>
            </a:extLst>
          </p:cNvPr>
          <p:cNvSpPr/>
          <p:nvPr/>
        </p:nvSpPr>
        <p:spPr>
          <a:xfrm>
            <a:off x="1479795" y="5715221"/>
            <a:ext cx="1534886" cy="55517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7259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960346-8505-8C03-5FE0-DB833715A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9"/>
            <a:ext cx="12192000" cy="68547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788973D-F583-AC2E-692B-AA44560EDC38}"/>
              </a:ext>
            </a:extLst>
          </p:cNvPr>
          <p:cNvSpPr/>
          <p:nvPr/>
        </p:nvSpPr>
        <p:spPr>
          <a:xfrm>
            <a:off x="-1" y="1211037"/>
            <a:ext cx="3967843" cy="102597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BE8479-AF3A-0AB3-70C6-875114655EAF}"/>
              </a:ext>
            </a:extLst>
          </p:cNvPr>
          <p:cNvSpPr/>
          <p:nvPr/>
        </p:nvSpPr>
        <p:spPr>
          <a:xfrm>
            <a:off x="4628707" y="534097"/>
            <a:ext cx="2537638" cy="142229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050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CD4FC-1477-AEFF-DE97-16745A2F1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D519F-3BDE-2F62-7AF8-929DF08813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No R-E-O Fire Sales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01F8FF6B-F275-48C7-21F2-CAFC93912A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293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3592E-772A-44D0-9BC5-4091845EC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 lot of home equity preventing REOs </a:t>
            </a:r>
            <a:r>
              <a:rPr lang="en-US" sz="3600" b="1" i="1" u="sng" dirty="0"/>
              <a:t>AND</a:t>
            </a:r>
            <a:r>
              <a:rPr lang="en-US" sz="3600" dirty="0"/>
              <a:t> listings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F59D514-A436-F58E-9BEC-A66494E828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9660097"/>
              </p:ext>
            </p:extLst>
          </p:nvPr>
        </p:nvGraphicFramePr>
        <p:xfrm>
          <a:off x="363488" y="1380119"/>
          <a:ext cx="11518032" cy="5287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Left Brace 4">
            <a:extLst>
              <a:ext uri="{FF2B5EF4-FFF2-40B4-BE49-F238E27FC236}">
                <a16:creationId xmlns:a16="http://schemas.microsoft.com/office/drawing/2014/main" id="{EB7F38DD-127A-49C4-302C-34D45915F2F1}"/>
              </a:ext>
            </a:extLst>
          </p:cNvPr>
          <p:cNvSpPr/>
          <p:nvPr/>
        </p:nvSpPr>
        <p:spPr>
          <a:xfrm>
            <a:off x="1970787" y="2345636"/>
            <a:ext cx="573630" cy="1425554"/>
          </a:xfrm>
          <a:prstGeom prst="leftBrac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F5F88F5-FBF4-F6D4-13BB-6485077E6E68}"/>
              </a:ext>
            </a:extLst>
          </p:cNvPr>
          <p:cNvSpPr txBox="1"/>
          <p:nvPr/>
        </p:nvSpPr>
        <p:spPr>
          <a:xfrm>
            <a:off x="942797" y="2712466"/>
            <a:ext cx="1027990" cy="69189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&gt; 1</a:t>
            </a:r>
            <a:r>
              <a:rPr lang="en-US" sz="1100" dirty="0"/>
              <a:t> out of 3 </a:t>
            </a:r>
          </a:p>
          <a:p>
            <a:pPr algn="ctr"/>
            <a:r>
              <a:rPr lang="en-US" dirty="0"/>
              <a:t>Less than</a:t>
            </a:r>
          </a:p>
          <a:p>
            <a:pPr algn="ctr"/>
            <a:r>
              <a:rPr lang="en-US" sz="1100" dirty="0"/>
              <a:t>20% Equity</a:t>
            </a:r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94B437BD-9601-5C28-4F7B-867DFFD183A6}"/>
              </a:ext>
            </a:extLst>
          </p:cNvPr>
          <p:cNvSpPr/>
          <p:nvPr/>
        </p:nvSpPr>
        <p:spPr>
          <a:xfrm>
            <a:off x="7371048" y="2541993"/>
            <a:ext cx="573630" cy="3665703"/>
          </a:xfrm>
          <a:prstGeom prst="leftBrac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B42BB9E1-DC3A-FA49-5D48-999617E25CFB}"/>
              </a:ext>
            </a:extLst>
          </p:cNvPr>
          <p:cNvSpPr txBox="1"/>
          <p:nvPr/>
        </p:nvSpPr>
        <p:spPr>
          <a:xfrm>
            <a:off x="6343058" y="4046559"/>
            <a:ext cx="1027990" cy="69189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95% Have</a:t>
            </a:r>
            <a:endParaRPr lang="en-US" sz="1100" dirty="0"/>
          </a:p>
          <a:p>
            <a:pPr algn="ctr"/>
            <a:r>
              <a:rPr lang="en-US" dirty="0"/>
              <a:t>At Least</a:t>
            </a:r>
          </a:p>
          <a:p>
            <a:pPr algn="ctr"/>
            <a:r>
              <a:rPr lang="en-US" sz="1100" dirty="0"/>
              <a:t>20% Equity</a:t>
            </a:r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7523723C-F208-1379-F2C0-8F6D46472F08}"/>
              </a:ext>
            </a:extLst>
          </p:cNvPr>
          <p:cNvSpPr/>
          <p:nvPr/>
        </p:nvSpPr>
        <p:spPr>
          <a:xfrm rot="10800000">
            <a:off x="10146430" y="2794315"/>
            <a:ext cx="573630" cy="3407699"/>
          </a:xfrm>
          <a:prstGeom prst="leftBrac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102DE12A-E1C2-DE5A-CEA4-E2829101D6AF}"/>
              </a:ext>
            </a:extLst>
          </p:cNvPr>
          <p:cNvSpPr txBox="1"/>
          <p:nvPr/>
        </p:nvSpPr>
        <p:spPr>
          <a:xfrm>
            <a:off x="10720060" y="4095171"/>
            <a:ext cx="1027990" cy="80598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Almost 90% Have</a:t>
            </a:r>
            <a:endParaRPr lang="en-US" sz="1100" dirty="0"/>
          </a:p>
          <a:p>
            <a:pPr algn="ctr"/>
            <a:r>
              <a:rPr lang="en-US" dirty="0"/>
              <a:t>At Least</a:t>
            </a:r>
          </a:p>
          <a:p>
            <a:pPr algn="ctr"/>
            <a:r>
              <a:rPr lang="en-US" sz="1100" b="1" dirty="0"/>
              <a:t>30% </a:t>
            </a:r>
            <a:r>
              <a:rPr lang="en-US" sz="1100" dirty="0"/>
              <a:t>Equity</a:t>
            </a:r>
          </a:p>
        </p:txBody>
      </p:sp>
    </p:spTree>
    <p:extLst>
      <p:ext uri="{BB962C8B-B14F-4D97-AF65-F5344CB8AC3E}">
        <p14:creationId xmlns:p14="http://schemas.microsoft.com/office/powerpoint/2010/main" val="138674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3" grpId="0" animBg="1"/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8965A-9C57-DD9B-88A4-D6332655C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5436"/>
          </a:xfrm>
        </p:spPr>
        <p:txBody>
          <a:bodyPr>
            <a:normAutofit/>
          </a:bodyPr>
          <a:lstStyle/>
          <a:p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Delinquency currently half of historical average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6B91224-92E4-30B1-4340-290B977F61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7640963"/>
              </p:ext>
            </p:extLst>
          </p:nvPr>
        </p:nvGraphicFramePr>
        <p:xfrm>
          <a:off x="276161" y="1258068"/>
          <a:ext cx="11592628" cy="5498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079545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DC5F5-FB61-4CD2-B2F0-7645ECBAE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4067"/>
          </a:xfrm>
        </p:spPr>
        <p:txBody>
          <a:bodyPr>
            <a:normAutofit fontScale="90000"/>
          </a:bodyPr>
          <a:lstStyle/>
          <a:p>
            <a:r>
              <a:rPr lang="en-US" sz="3600"/>
              <a:t>The benefits of homeownership are well documented</a:t>
            </a:r>
            <a:endParaRPr lang="en-US" sz="3600">
              <a:solidFill>
                <a:schemeClr val="bg1"/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97513B7-F71A-4B6C-A776-17B42FB869FC}"/>
              </a:ext>
            </a:extLst>
          </p:cNvPr>
          <p:cNvGraphicFramePr/>
          <p:nvPr/>
        </p:nvGraphicFramePr>
        <p:xfrm>
          <a:off x="274320" y="1211580"/>
          <a:ext cx="11567159" cy="5463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0799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Chart bld="series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369D2-CB74-1260-5D40-A5690A424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California labor market data telling 2 stories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5E211DA-EC75-D98A-30F0-79328EE4D2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6635713"/>
              </p:ext>
            </p:extLst>
          </p:nvPr>
        </p:nvGraphicFramePr>
        <p:xfrm>
          <a:off x="378373" y="1345323"/>
          <a:ext cx="11477296" cy="5328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7478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Chart bld="series"/>
        </p:bldSub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7A678-015B-05C6-89DD-E1141E2C20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Forecast for 2024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DA04F1-F28F-3DF5-4648-9F84187BFF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4588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California housing market outlook</a:t>
            </a:r>
          </a:p>
        </p:txBody>
      </p:sp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11D7A8F8-5C84-5ADC-040E-D163E879E7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3749973"/>
              </p:ext>
            </p:extLst>
          </p:nvPr>
        </p:nvGraphicFramePr>
        <p:xfrm>
          <a:off x="762784" y="1517000"/>
          <a:ext cx="11054840" cy="4714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77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18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18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018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0189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01897">
                  <a:extLst>
                    <a:ext uri="{9D8B030D-6E8A-4147-A177-3AD203B41FA5}">
                      <a16:colId xmlns:a16="http://schemas.microsoft.com/office/drawing/2014/main" val="2305059283"/>
                    </a:ext>
                  </a:extLst>
                </a:gridCol>
                <a:gridCol w="901897">
                  <a:extLst>
                    <a:ext uri="{9D8B030D-6E8A-4147-A177-3AD203B41FA5}">
                      <a16:colId xmlns:a16="http://schemas.microsoft.com/office/drawing/2014/main" val="2343676403"/>
                    </a:ext>
                  </a:extLst>
                </a:gridCol>
                <a:gridCol w="901897">
                  <a:extLst>
                    <a:ext uri="{9D8B030D-6E8A-4147-A177-3AD203B41FA5}">
                      <a16:colId xmlns:a16="http://schemas.microsoft.com/office/drawing/2014/main" val="2779368734"/>
                    </a:ext>
                  </a:extLst>
                </a:gridCol>
                <a:gridCol w="901897">
                  <a:extLst>
                    <a:ext uri="{9D8B030D-6E8A-4147-A177-3AD203B41FA5}">
                      <a16:colId xmlns:a16="http://schemas.microsoft.com/office/drawing/2014/main" val="3357857702"/>
                    </a:ext>
                  </a:extLst>
                </a:gridCol>
                <a:gridCol w="901897">
                  <a:extLst>
                    <a:ext uri="{9D8B030D-6E8A-4147-A177-3AD203B41FA5}">
                      <a16:colId xmlns:a16="http://schemas.microsoft.com/office/drawing/2014/main" val="505811015"/>
                    </a:ext>
                  </a:extLst>
                </a:gridCol>
              </a:tblGrid>
              <a:tr h="711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2016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2017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2018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2019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2020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2021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2022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2023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2024p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299">
                <a:tc>
                  <a:txBody>
                    <a:bodyPr/>
                    <a:lstStyle/>
                    <a:p>
                      <a:pPr marL="182880" algn="l" fontAlgn="ctr"/>
                      <a:r>
                        <a:rPr lang="en-US" sz="1600" u="none" strike="noStrike" dirty="0">
                          <a:effectLst/>
                        </a:rPr>
                        <a:t>SFH Resales (000s)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417.7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424.9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402.6</a:t>
                      </a: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398.0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411.9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444.5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342.0</a:t>
                      </a: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257.8</a:t>
                      </a: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291.6</a:t>
                      </a:r>
                    </a:p>
                  </a:txBody>
                  <a:tcPr marL="14288" marR="14288" marT="14288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7299">
                <a:tc>
                  <a:txBody>
                    <a:bodyPr/>
                    <a:lstStyle/>
                    <a:p>
                      <a:pPr marL="182880" algn="l" fontAlgn="ctr"/>
                      <a:r>
                        <a:rPr lang="en-US" sz="1600" u="none" strike="noStrike" dirty="0">
                          <a:effectLst/>
                        </a:rPr>
                        <a:t>% Change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2.0%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1.7%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-5.2%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-1.2%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3.5%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7.9%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-23.1%</a:t>
                      </a:r>
                      <a:endParaRPr lang="en-US" sz="16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-24.6%</a:t>
                      </a:r>
                      <a:endParaRPr lang="en-US" sz="16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13.1%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7299">
                <a:tc>
                  <a:txBody>
                    <a:bodyPr/>
                    <a:lstStyle/>
                    <a:p>
                      <a:pPr marL="182880" algn="l" fontAlgn="ctr"/>
                      <a:r>
                        <a:rPr lang="en-US" sz="1600" u="none" strike="noStrike" dirty="0">
                          <a:effectLst/>
                        </a:rPr>
                        <a:t>Median Price ($000s)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$502.3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$537.9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$569.5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$592.4</a:t>
                      </a: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$659.4</a:t>
                      </a: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$784.3</a:t>
                      </a: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$822.3</a:t>
                      </a: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$814.0</a:t>
                      </a: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$874.2</a:t>
                      </a:r>
                    </a:p>
                  </a:txBody>
                  <a:tcPr marL="14288" marR="14288" marT="14288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7299">
                <a:tc>
                  <a:txBody>
                    <a:bodyPr/>
                    <a:lstStyle/>
                    <a:p>
                      <a:pPr marL="182880" algn="l" fontAlgn="ctr"/>
                      <a:r>
                        <a:rPr lang="en-US" sz="1600" u="none" strike="noStrike" dirty="0">
                          <a:effectLst/>
                        </a:rPr>
                        <a:t>% Change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5.4%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7.1%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5.9%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4.0%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11.3%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18.9%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4.5%</a:t>
                      </a:r>
                      <a:endParaRPr lang="en-US" sz="16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-1.0%</a:t>
                      </a:r>
                      <a:endParaRPr lang="en-US" sz="16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7.4%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7299">
                <a:tc>
                  <a:txBody>
                    <a:bodyPr/>
                    <a:lstStyle/>
                    <a:p>
                      <a:pPr marL="182880" algn="l" fontAlgn="ctr"/>
                      <a:r>
                        <a:rPr lang="en-US" sz="1600" u="none" strike="noStrike" dirty="0">
                          <a:effectLst/>
                        </a:rPr>
                        <a:t>Housing Affordability Index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31%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29%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28%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31%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32%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26%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19%</a:t>
                      </a:r>
                      <a:endParaRPr lang="en-US" sz="16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17%</a:t>
                      </a:r>
                      <a:endParaRPr lang="en-US" sz="16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16%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7299">
                <a:tc>
                  <a:txBody>
                    <a:bodyPr/>
                    <a:lstStyle/>
                    <a:p>
                      <a:pPr marL="182880" algn="l" fontAlgn="ctr"/>
                      <a:r>
                        <a:rPr lang="en-US" sz="1600" u="none" strike="noStrike" dirty="0">
                          <a:effectLst/>
                        </a:rPr>
                        <a:t>30-Yr FRM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3.6%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4.0%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4.5%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3.9%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3.1%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3.0%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5.3%</a:t>
                      </a:r>
                      <a:endParaRPr lang="en-US" sz="16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6.8%</a:t>
                      </a:r>
                      <a:endParaRPr lang="en-US" sz="16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6.7%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8967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00EE3-FBCA-5B69-549D-48E4FDDED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Thank you!!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5756B7-1625-E57A-3E09-F200AC868E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896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FD8D0-3F83-2E16-BABB-51AF60262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Consumers remain the driving economic force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5B99F9E-8C9A-CDA7-A379-620F97554D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4705435"/>
              </p:ext>
            </p:extLst>
          </p:nvPr>
        </p:nvGraphicFramePr>
        <p:xfrm>
          <a:off x="273269" y="1292773"/>
          <a:ext cx="11592910" cy="5423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68344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39C72-8725-412B-8D83-62CB725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0960"/>
            <a:ext cx="11174730" cy="787912"/>
          </a:xfrm>
        </p:spPr>
        <p:txBody>
          <a:bodyPr>
            <a:normAutofit/>
          </a:bodyPr>
          <a:lstStyle/>
          <a:p>
            <a:r>
              <a:rPr lang="en-US" sz="4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Inflation is inch by inch, don’t wait for rates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C2D5BDC-8FE8-A9F2-E166-ED823EE936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2466678"/>
              </p:ext>
            </p:extLst>
          </p:nvPr>
        </p:nvGraphicFramePr>
        <p:xfrm>
          <a:off x="340821" y="1234441"/>
          <a:ext cx="11529753" cy="5382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79740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59D49-E349-440B-A996-3CD14EF24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6"/>
            <a:ext cx="11069825" cy="832304"/>
          </a:xfrm>
        </p:spPr>
        <p:txBody>
          <a:bodyPr>
            <a:normAutofit/>
          </a:bodyPr>
          <a:lstStyle/>
          <a:p>
            <a:r>
              <a:rPr lang="en-US" sz="3600" dirty="0"/>
              <a:t>Rates responding to latest inflation report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3FECE67-6C1B-A316-02D2-EC86C9F0B0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4972500"/>
              </p:ext>
            </p:extLst>
          </p:nvPr>
        </p:nvGraphicFramePr>
        <p:xfrm>
          <a:off x="283976" y="1197429"/>
          <a:ext cx="11624048" cy="5372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3822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1212286" cy="1148365"/>
          </a:xfrm>
        </p:spPr>
        <p:txBody>
          <a:bodyPr>
            <a:normAutofit/>
          </a:bodyPr>
          <a:lstStyle/>
          <a:p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Mortgage rates follow the 10-year upward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B2AD1730-3AB7-483C-B0FB-9F1C6BB5FF28}"/>
              </a:ext>
            </a:extLst>
          </p:cNvPr>
          <p:cNvSpPr txBox="1">
            <a:spLocks/>
          </p:cNvSpPr>
          <p:nvPr/>
        </p:nvSpPr>
        <p:spPr>
          <a:xfrm>
            <a:off x="3202878" y="6429829"/>
            <a:ext cx="4267200" cy="430887"/>
          </a:xfrm>
          <a:prstGeom prst="rect">
            <a:avLst/>
          </a:prstGeom>
          <a:noFill/>
        </p:spPr>
        <p:txBody>
          <a:bodyPr vert="horz" wrap="square" lIns="60960" tIns="30480" rIns="60960" bIns="30480" rtlCol="0" anchor="ctr">
            <a:spAutoFit/>
          </a:bodyPr>
          <a:lstStyle>
            <a:defPPr>
              <a:defRPr lang="uk-UA"/>
            </a:defPPr>
            <a:lvl1pPr marL="0" algn="r" defTabSz="1371600" rtl="0" eaLnBrk="1" latinLnBrk="0" hangingPunct="1">
              <a:defRPr lang="uk-UA" sz="2800" b="1" kern="1200" smtClean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00"/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SERIES: Fed Funds Rate, Fed’s Dot Plot</a:t>
            </a:r>
          </a:p>
          <a:p>
            <a:pPr defTabSz="609600"/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SOURCE: Federal Reserve, the Wall Street Journal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0227193-0E28-21D1-E1CD-7FF766CC4E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0349507"/>
              </p:ext>
            </p:extLst>
          </p:nvPr>
        </p:nvGraphicFramePr>
        <p:xfrm>
          <a:off x="231913" y="1311965"/>
          <a:ext cx="11728174" cy="5406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764518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BA0D0-0C6C-AE8F-5417-27E8F6EB7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The Good News is Might Not Be As Strong As It Appears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781AD7-5583-34CA-F59F-116D3E2E79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914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AB9C30472CA7479972D5A71D6F6434" ma:contentTypeVersion="14" ma:contentTypeDescription="Create a new document." ma:contentTypeScope="" ma:versionID="18be6d4895079dcbfd705b0f9cc587a0">
  <xsd:schema xmlns:xsd="http://www.w3.org/2001/XMLSchema" xmlns:xs="http://www.w3.org/2001/XMLSchema" xmlns:p="http://schemas.microsoft.com/office/2006/metadata/properties" xmlns:ns2="058a1259-ddcc-437b-82e2-bd0834bf00b7" xmlns:ns3="b7480bae-f5fe-44f7-afbd-626a67fde1a7" targetNamespace="http://schemas.microsoft.com/office/2006/metadata/properties" ma:root="true" ma:fieldsID="e37bd1d50c1557282cb04b43dd351c7f" ns2:_="" ns3:_="">
    <xsd:import namespace="058a1259-ddcc-437b-82e2-bd0834bf00b7"/>
    <xsd:import namespace="b7480bae-f5fe-44f7-afbd-626a67fde1a7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8a1259-ddcc-437b-82e2-bd0834bf00b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6438a777-0363-4fc5-8941-74f5d50676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480bae-f5fe-44f7-afbd-626a67fde1a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73340ca5-135e-470a-8cb7-e496164f5cf4}" ma:internalName="TaxCatchAll" ma:showField="CatchAllData" ma:web="b7480bae-f5fe-44f7-afbd-626a67fde1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7480bae-f5fe-44f7-afbd-626a67fde1a7" xsi:nil="true"/>
    <lcf76f155ced4ddcb4097134ff3c332f xmlns="058a1259-ddcc-437b-82e2-bd0834bf00b7">
      <Terms xmlns="http://schemas.microsoft.com/office/infopath/2007/PartnerControls"/>
    </lcf76f155ced4ddcb4097134ff3c332f>
    <MediaLengthInSeconds xmlns="058a1259-ddcc-437b-82e2-bd0834bf00b7" xsi:nil="true"/>
    <SharedWithUsers xmlns="b7480bae-f5fe-44f7-afbd-626a67fde1a7">
      <UserInfo>
        <DisplayName>Matthew Roberts</DisplayName>
        <AccountId>36355</AccountId>
        <AccountType/>
      </UserInfo>
      <UserInfo>
        <DisplayName>Jordan Levine</DisplayName>
        <AccountId>11</AccountId>
        <AccountType/>
      </UserInfo>
      <UserInfo>
        <DisplayName>Paula Green</DisplayName>
        <AccountId>36108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CEAD076-3421-48DE-AFC2-E78E7ED1DB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8a1259-ddcc-437b-82e2-bd0834bf00b7"/>
    <ds:schemaRef ds:uri="b7480bae-f5fe-44f7-afbd-626a67fde1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8A59F7-27CB-4946-9ABF-273DF0A9C8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6C1D02-E30F-4120-9461-B36BC4E7A0BB}">
  <ds:schemaRefs>
    <ds:schemaRef ds:uri="http://schemas.microsoft.com/office/2006/metadata/properties"/>
    <ds:schemaRef ds:uri="http://schemas.microsoft.com/office/infopath/2007/PartnerControls"/>
    <ds:schemaRef ds:uri="80d8b3a5-8a01-468e-8fab-3dd786923e8e"/>
    <ds:schemaRef ds:uri="d19a8949-c7ca-4a8b-b8f3-7b5152c00db4"/>
    <ds:schemaRef ds:uri="b7480bae-f5fe-44f7-afbd-626a67fde1a7"/>
    <ds:schemaRef ds:uri="058a1259-ddcc-437b-82e2-bd0834bf00b7"/>
    <ds:schemaRef ds:uri="aaff3cd9-d944-44aa-a370-df1da7c252f5"/>
    <ds:schemaRef ds:uri="bf705a4c-87d0-4e8f-adbe-ce5f6ba58ee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14456</TotalTime>
  <Words>794</Words>
  <Application>Microsoft Office PowerPoint</Application>
  <PresentationFormat>Widescreen</PresentationFormat>
  <Paragraphs>191</Paragraphs>
  <Slides>42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Arial</vt:lpstr>
      <vt:lpstr>Arial Unicode MS</vt:lpstr>
      <vt:lpstr>Calibri</vt:lpstr>
      <vt:lpstr>Calibri Light</vt:lpstr>
      <vt:lpstr>Century Gothic</vt:lpstr>
      <vt:lpstr>Office Theme</vt:lpstr>
      <vt:lpstr>Custom Design</vt:lpstr>
      <vt:lpstr>2_Custom Design</vt:lpstr>
      <vt:lpstr>1_Custom Design</vt:lpstr>
      <vt:lpstr>California Housing Market Update</vt:lpstr>
      <vt:lpstr>We have entered the economic Twilight Zone</vt:lpstr>
      <vt:lpstr>The Bad News Is The Economy is Still Strong</vt:lpstr>
      <vt:lpstr>California labor market data telling 2 stories</vt:lpstr>
      <vt:lpstr>Consumers remain the driving economic force</vt:lpstr>
      <vt:lpstr>Inflation is inch by inch, don’t wait for rates</vt:lpstr>
      <vt:lpstr>Rates responding to latest inflation report</vt:lpstr>
      <vt:lpstr>Mortgage rates follow the 10-year upward</vt:lpstr>
      <vt:lpstr>The Good News is Might Not Be As Strong As It Appears</vt:lpstr>
      <vt:lpstr>California labor market data telling 2 stories</vt:lpstr>
      <vt:lpstr>Many sectors already down/plateauing in California</vt:lpstr>
      <vt:lpstr>Something’s got to give with consumers eventually</vt:lpstr>
      <vt:lpstr>PowerPoint Presentation</vt:lpstr>
      <vt:lpstr>Rate cuts not ruled out yet</vt:lpstr>
      <vt:lpstr>Extrapolating the March “dot plot” from Fed meeting</vt:lpstr>
      <vt:lpstr>A little perspective on interest rates is needed</vt:lpstr>
      <vt:lpstr>Buyer demand very sensitive to rate changes</vt:lpstr>
      <vt:lpstr>Sales are starting to bounce back already in 2024</vt:lpstr>
      <vt:lpstr>All of California starting off on a positive note</vt:lpstr>
      <vt:lpstr>Top end rebounding more quickly once again</vt:lpstr>
      <vt:lpstr>PowerPoint Presentation</vt:lpstr>
      <vt:lpstr>PowerPoint Presentation</vt:lpstr>
      <vt:lpstr>PowerPoint Presentation</vt:lpstr>
      <vt:lpstr>Rates are one thing, but life happens</vt:lpstr>
      <vt:lpstr>Tight supply not going away</vt:lpstr>
      <vt:lpstr>Lock-in effect on current owners from interest rates</vt:lpstr>
      <vt:lpstr>PowerPoint Presentation</vt:lpstr>
      <vt:lpstr>PowerPoint Presentation</vt:lpstr>
      <vt:lpstr>PowerPoint Presentation</vt:lpstr>
      <vt:lpstr>California price increases for 10th month in a row</vt:lpstr>
      <vt:lpstr>PowerPoint Presentation</vt:lpstr>
      <vt:lpstr>Sellers Need to Be More Strategic Now</vt:lpstr>
      <vt:lpstr>PowerPoint Presentation</vt:lpstr>
      <vt:lpstr>PowerPoint Presentation</vt:lpstr>
      <vt:lpstr>PowerPoint Presentation</vt:lpstr>
      <vt:lpstr>No R-E-O Fire Sales</vt:lpstr>
      <vt:lpstr>A lot of home equity preventing REOs AND listings</vt:lpstr>
      <vt:lpstr>Delinquency currently half of historical average</vt:lpstr>
      <vt:lpstr>The benefits of homeownership are well documented</vt:lpstr>
      <vt:lpstr>The Forecast for 2024</vt:lpstr>
      <vt:lpstr>California housing market outlook</vt:lpstr>
      <vt:lpstr>Thank you!!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Erickson Raif</dc:creator>
  <cp:lastModifiedBy>Jordan Levine</cp:lastModifiedBy>
  <cp:revision>83</cp:revision>
  <dcterms:created xsi:type="dcterms:W3CDTF">2022-06-07T23:44:06Z</dcterms:created>
  <dcterms:modified xsi:type="dcterms:W3CDTF">2024-06-06T23:47:07Z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45000</vt:r8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MediaServiceImageTags">
    <vt:lpwstr/>
  </property>
  <property fmtid="{D5CDD505-2E9C-101B-9397-08002B2CF9AE}" pid="10" name="ContentTypeId">
    <vt:lpwstr>0x01010067AB9C30472CA7479972D5A71D6F6434</vt:lpwstr>
  </property>
</Properties>
</file>